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91" r:id="rId4"/>
  </p:sldMasterIdLst>
  <p:notesMasterIdLst>
    <p:notesMasterId r:id="rId54"/>
  </p:notesMasterIdLst>
  <p:handoutMasterIdLst>
    <p:handoutMasterId r:id="rId55"/>
  </p:handoutMasterIdLst>
  <p:sldIdLst>
    <p:sldId id="2145706637" r:id="rId5"/>
    <p:sldId id="2145706642" r:id="rId6"/>
    <p:sldId id="1033" r:id="rId7"/>
    <p:sldId id="2145706661" r:id="rId8"/>
    <p:sldId id="2145706662" r:id="rId9"/>
    <p:sldId id="2145706668" r:id="rId10"/>
    <p:sldId id="2145706669" r:id="rId11"/>
    <p:sldId id="2145706663" r:id="rId12"/>
    <p:sldId id="2145706650" r:id="rId13"/>
    <p:sldId id="2145706651" r:id="rId14"/>
    <p:sldId id="2145706652" r:id="rId15"/>
    <p:sldId id="2145706653" r:id="rId16"/>
    <p:sldId id="2145706654" r:id="rId17"/>
    <p:sldId id="2145706670" r:id="rId18"/>
    <p:sldId id="2145706703" r:id="rId19"/>
    <p:sldId id="2145706688" r:id="rId20"/>
    <p:sldId id="2145706674" r:id="rId21"/>
    <p:sldId id="2145706675" r:id="rId22"/>
    <p:sldId id="2145706676" r:id="rId23"/>
    <p:sldId id="2145706677" r:id="rId24"/>
    <p:sldId id="2145706704" r:id="rId25"/>
    <p:sldId id="2145706678" r:id="rId26"/>
    <p:sldId id="2145706689" r:id="rId27"/>
    <p:sldId id="2145706679" r:id="rId28"/>
    <p:sldId id="2145706680" r:id="rId29"/>
    <p:sldId id="2145706681" r:id="rId30"/>
    <p:sldId id="2145706682" r:id="rId31"/>
    <p:sldId id="2145706705" r:id="rId32"/>
    <p:sldId id="2145706683" r:id="rId33"/>
    <p:sldId id="2145706684" r:id="rId34"/>
    <p:sldId id="2145706685" r:id="rId35"/>
    <p:sldId id="2145706686" r:id="rId36"/>
    <p:sldId id="2145706687" r:id="rId37"/>
    <p:sldId id="2145706690" r:id="rId38"/>
    <p:sldId id="2145706691" r:id="rId39"/>
    <p:sldId id="2145706692" r:id="rId40"/>
    <p:sldId id="2145706693" r:id="rId41"/>
    <p:sldId id="2145706694" r:id="rId42"/>
    <p:sldId id="2145706695" r:id="rId43"/>
    <p:sldId id="2145706696" r:id="rId44"/>
    <p:sldId id="2145706697" r:id="rId45"/>
    <p:sldId id="2145706698" r:id="rId46"/>
    <p:sldId id="2145706699" r:id="rId47"/>
    <p:sldId id="2145706700" r:id="rId48"/>
    <p:sldId id="2145706702" r:id="rId49"/>
    <p:sldId id="2145706701" r:id="rId50"/>
    <p:sldId id="2145706706" r:id="rId51"/>
    <p:sldId id="2145706665" r:id="rId52"/>
    <p:sldId id="2145706666" r:id="rId53"/>
  </p:sldIdLst>
  <p:sldSz cx="12192000" cy="6858000"/>
  <p:notesSz cx="6858000" cy="9144000"/>
  <p:custDataLst>
    <p:tags r:id="rId5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ayouts" id="{488E0A91-8EC8-4254-9B9D-B822E7B72AE5}">
          <p14:sldIdLst>
            <p14:sldId id="2145706637"/>
            <p14:sldId id="2145706642"/>
          </p14:sldIdLst>
        </p14:section>
        <p14:section name="01 Executive Summary" id="{40C38458-3B6B-447C-8E2F-CA87C9771756}">
          <p14:sldIdLst>
            <p14:sldId id="1033"/>
          </p14:sldIdLst>
        </p14:section>
        <p14:section name="02 Introduction" id="{DD3E096C-4BB7-468B-A8F9-D8CE7C111367}">
          <p14:sldIdLst>
            <p14:sldId id="2145706661"/>
          </p14:sldIdLst>
        </p14:section>
        <p14:section name="03 Methodology" id="{C297DFD6-C800-4BD1-8587-0C3AA048A953}">
          <p14:sldIdLst>
            <p14:sldId id="2145706662"/>
            <p14:sldId id="2145706668"/>
            <p14:sldId id="2145706669"/>
            <p14:sldId id="2145706663"/>
            <p14:sldId id="2145706650"/>
            <p14:sldId id="2145706651"/>
            <p14:sldId id="2145706652"/>
            <p14:sldId id="2145706653"/>
            <p14:sldId id="2145706654"/>
            <p14:sldId id="2145706670"/>
          </p14:sldIdLst>
        </p14:section>
        <p14:section name="04 Results" id="{7EB43C17-7B95-40CC-B07E-ACE53397B75A}">
          <p14:sldIdLst>
            <p14:sldId id="2145706703"/>
            <p14:sldId id="2145706688"/>
            <p14:sldId id="2145706674"/>
            <p14:sldId id="2145706675"/>
            <p14:sldId id="2145706676"/>
            <p14:sldId id="2145706677"/>
            <p14:sldId id="2145706704"/>
            <p14:sldId id="2145706678"/>
            <p14:sldId id="2145706689"/>
            <p14:sldId id="2145706679"/>
            <p14:sldId id="2145706680"/>
            <p14:sldId id="2145706681"/>
            <p14:sldId id="2145706682"/>
            <p14:sldId id="2145706705"/>
            <p14:sldId id="2145706683"/>
            <p14:sldId id="2145706684"/>
            <p14:sldId id="2145706685"/>
            <p14:sldId id="2145706686"/>
            <p14:sldId id="2145706687"/>
            <p14:sldId id="2145706690"/>
            <p14:sldId id="2145706691"/>
            <p14:sldId id="2145706692"/>
            <p14:sldId id="2145706693"/>
            <p14:sldId id="2145706694"/>
            <p14:sldId id="2145706695"/>
            <p14:sldId id="2145706696"/>
            <p14:sldId id="2145706697"/>
            <p14:sldId id="2145706698"/>
            <p14:sldId id="2145706699"/>
            <p14:sldId id="2145706700"/>
          </p14:sldIdLst>
        </p14:section>
        <p14:section name="05 Conclusions" id="{5CF66A29-A6D5-466D-843F-754F7392E497}">
          <p14:sldIdLst>
            <p14:sldId id="2145706702"/>
            <p14:sldId id="2145706701"/>
          </p14:sldIdLst>
        </p14:section>
        <p14:section name="06 Appendix" id="{F3055773-E776-427D-86F7-B157A60B85D7}">
          <p14:sldIdLst>
            <p14:sldId id="2145706706"/>
            <p14:sldId id="2145706665"/>
            <p14:sldId id="2145706666"/>
          </p14:sldIdLst>
        </p14:section>
      </p14:sectionLst>
    </p:ext>
    <p:ext uri="{EFAFB233-063F-42B5-8137-9DF3F51BA10A}">
      <p15:sldGuideLst xmlns:p15="http://schemas.microsoft.com/office/powerpoint/2012/main">
        <p15:guide id="5" orient="horz" pos="2341" userDrawn="1">
          <p15:clr>
            <a:srgbClr val="A4A3A4"/>
          </p15:clr>
        </p15:guide>
        <p15:guide id="6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936"/>
    <a:srgbClr val="61AFEF"/>
    <a:srgbClr val="FF0505"/>
    <a:srgbClr val="058A05"/>
    <a:srgbClr val="D69D68"/>
    <a:srgbClr val="0070AD"/>
    <a:srgbClr val="789865"/>
    <a:srgbClr val="F0F0F0"/>
    <a:srgbClr val="3A81A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5A1811-DFF2-43F5-A7A7-22A66EF04CEB}" v="373" dt="2022-04-03T12:58:18.3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6" autoAdjust="0"/>
    <p:restoredTop sz="97015" autoAdjust="0"/>
  </p:normalViewPr>
  <p:slideViewPr>
    <p:cSldViewPr snapToObjects="1">
      <p:cViewPr varScale="1">
        <p:scale>
          <a:sx n="66" d="100"/>
          <a:sy n="66" d="100"/>
        </p:scale>
        <p:origin x="668" y="32"/>
      </p:cViewPr>
      <p:guideLst>
        <p:guide orient="horz" pos="2341"/>
        <p:guide pos="3840"/>
      </p:guideLst>
    </p:cSldViewPr>
  </p:slideViewPr>
  <p:outlineViewPr>
    <p:cViewPr>
      <p:scale>
        <a:sx n="33" d="100"/>
        <a:sy n="33" d="100"/>
      </p:scale>
      <p:origin x="0" y="-3737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gs" Target="tags/tag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Barnes" userId="b303a15ee67145ed" providerId="LiveId" clId="{4A5A1811-DFF2-43F5-A7A7-22A66EF04CEB}"/>
    <pc:docChg chg="undo redo custSel addSld delSld modSld sldOrd modMainMaster delSection modSection">
      <pc:chgData name="Daniel Barnes" userId="b303a15ee67145ed" providerId="LiveId" clId="{4A5A1811-DFF2-43F5-A7A7-22A66EF04CEB}" dt="2022-04-03T13:02:01.951" v="22350" actId="47"/>
      <pc:docMkLst>
        <pc:docMk/>
      </pc:docMkLst>
      <pc:sldChg chg="del">
        <pc:chgData name="Daniel Barnes" userId="b303a15ee67145ed" providerId="LiveId" clId="{4A5A1811-DFF2-43F5-A7A7-22A66EF04CEB}" dt="2022-03-13T20:55:20.595" v="2844" actId="47"/>
        <pc:sldMkLst>
          <pc:docMk/>
          <pc:sldMk cId="0" sldId="265"/>
        </pc:sldMkLst>
      </pc:sldChg>
      <pc:sldChg chg="del">
        <pc:chgData name="Daniel Barnes" userId="b303a15ee67145ed" providerId="LiveId" clId="{4A5A1811-DFF2-43F5-A7A7-22A66EF04CEB}" dt="2022-03-13T22:27:47.128" v="3987" actId="47"/>
        <pc:sldMkLst>
          <pc:docMk/>
          <pc:sldMk cId="3539573683" sldId="283"/>
        </pc:sldMkLst>
      </pc:sldChg>
      <pc:sldChg chg="del">
        <pc:chgData name="Daniel Barnes" userId="b303a15ee67145ed" providerId="LiveId" clId="{4A5A1811-DFF2-43F5-A7A7-22A66EF04CEB}" dt="2022-03-13T22:27:48.589" v="3990" actId="47"/>
        <pc:sldMkLst>
          <pc:docMk/>
          <pc:sldMk cId="2084359478" sldId="285"/>
        </pc:sldMkLst>
      </pc:sldChg>
      <pc:sldChg chg="del">
        <pc:chgData name="Daniel Barnes" userId="b303a15ee67145ed" providerId="LiveId" clId="{4A5A1811-DFF2-43F5-A7A7-22A66EF04CEB}" dt="2022-03-13T22:27:45.377" v="3984" actId="47"/>
        <pc:sldMkLst>
          <pc:docMk/>
          <pc:sldMk cId="2673216784" sldId="310"/>
        </pc:sldMkLst>
      </pc:sldChg>
      <pc:sldChg chg="del">
        <pc:chgData name="Daniel Barnes" userId="b303a15ee67145ed" providerId="LiveId" clId="{4A5A1811-DFF2-43F5-A7A7-22A66EF04CEB}" dt="2022-03-13T22:27:46.598" v="3986" actId="47"/>
        <pc:sldMkLst>
          <pc:docMk/>
          <pc:sldMk cId="2334085048" sldId="386"/>
        </pc:sldMkLst>
      </pc:sldChg>
      <pc:sldChg chg="addSp modSp del mod modClrScheme chgLayout">
        <pc:chgData name="Daniel Barnes" userId="b303a15ee67145ed" providerId="LiveId" clId="{4A5A1811-DFF2-43F5-A7A7-22A66EF04CEB}" dt="2022-03-13T22:27:51.169" v="3995" actId="47"/>
        <pc:sldMkLst>
          <pc:docMk/>
          <pc:sldMk cId="1712464991" sldId="389"/>
        </pc:sldMkLst>
        <pc:spChg chg="add mod ord">
          <ac:chgData name="Daniel Barnes" userId="b303a15ee67145ed" providerId="LiveId" clId="{4A5A1811-DFF2-43F5-A7A7-22A66EF04CEB}" dt="2022-03-13T21:36:49.627" v="3213" actId="700"/>
          <ac:spMkLst>
            <pc:docMk/>
            <pc:sldMk cId="1712464991" sldId="389"/>
            <ac:spMk id="2" creationId="{39DF4845-E59A-4D04-83D1-037A8B6AA6AE}"/>
          </ac:spMkLst>
        </pc:spChg>
        <pc:spChg chg="mod ord">
          <ac:chgData name="Daniel Barnes" userId="b303a15ee67145ed" providerId="LiveId" clId="{4A5A1811-DFF2-43F5-A7A7-22A66EF04CEB}" dt="2022-03-13T21:36:49.627" v="3213" actId="700"/>
          <ac:spMkLst>
            <pc:docMk/>
            <pc:sldMk cId="1712464991" sldId="389"/>
            <ac:spMk id="5" creationId="{25143A88-C215-4C38-BDA1-8D492CDBDA6D}"/>
          </ac:spMkLst>
        </pc:spChg>
      </pc:sldChg>
      <pc:sldChg chg="del">
        <pc:chgData name="Daniel Barnes" userId="b303a15ee67145ed" providerId="LiveId" clId="{4A5A1811-DFF2-43F5-A7A7-22A66EF04CEB}" dt="2022-03-13T22:27:47.579" v="3988" actId="47"/>
        <pc:sldMkLst>
          <pc:docMk/>
          <pc:sldMk cId="1853698949" sldId="422"/>
        </pc:sldMkLst>
      </pc:sldChg>
      <pc:sldChg chg="del">
        <pc:chgData name="Daniel Barnes" userId="b303a15ee67145ed" providerId="LiveId" clId="{4A5A1811-DFF2-43F5-A7A7-22A66EF04CEB}" dt="2022-03-13T22:27:46.126" v="3985" actId="47"/>
        <pc:sldMkLst>
          <pc:docMk/>
          <pc:sldMk cId="1458833693" sldId="430"/>
        </pc:sldMkLst>
      </pc:sldChg>
      <pc:sldChg chg="del">
        <pc:chgData name="Daniel Barnes" userId="b303a15ee67145ed" providerId="LiveId" clId="{4A5A1811-DFF2-43F5-A7A7-22A66EF04CEB}" dt="2022-03-13T22:27:49.667" v="3992" actId="47"/>
        <pc:sldMkLst>
          <pc:docMk/>
          <pc:sldMk cId="4090508549" sldId="434"/>
        </pc:sldMkLst>
      </pc:sldChg>
      <pc:sldChg chg="del">
        <pc:chgData name="Daniel Barnes" userId="b303a15ee67145ed" providerId="LiveId" clId="{4A5A1811-DFF2-43F5-A7A7-22A66EF04CEB}" dt="2022-03-13T22:27:50.129" v="3993" actId="47"/>
        <pc:sldMkLst>
          <pc:docMk/>
          <pc:sldMk cId="2109591922" sldId="438"/>
        </pc:sldMkLst>
      </pc:sldChg>
      <pc:sldChg chg="del">
        <pc:chgData name="Daniel Barnes" userId="b303a15ee67145ed" providerId="LiveId" clId="{4A5A1811-DFF2-43F5-A7A7-22A66EF04CEB}" dt="2022-03-13T22:27:49.096" v="3991" actId="47"/>
        <pc:sldMkLst>
          <pc:docMk/>
          <pc:sldMk cId="3570254087" sldId="440"/>
        </pc:sldMkLst>
      </pc:sldChg>
      <pc:sldChg chg="addSp delSp modSp mod">
        <pc:chgData name="Daniel Barnes" userId="b303a15ee67145ed" providerId="LiveId" clId="{4A5A1811-DFF2-43F5-A7A7-22A66EF04CEB}" dt="2022-04-03T12:43:03.967" v="22127" actId="1037"/>
        <pc:sldMkLst>
          <pc:docMk/>
          <pc:sldMk cId="1831704493" sldId="1033"/>
        </pc:sldMkLst>
        <pc:spChg chg="add mod">
          <ac:chgData name="Daniel Barnes" userId="b303a15ee67145ed" providerId="LiveId" clId="{4A5A1811-DFF2-43F5-A7A7-22A66EF04CEB}" dt="2022-04-03T12:43:03.967" v="22127" actId="1037"/>
          <ac:spMkLst>
            <pc:docMk/>
            <pc:sldMk cId="1831704493" sldId="1033"/>
            <ac:spMk id="8" creationId="{F5EC60A8-E290-432C-9150-DC133F4983FB}"/>
          </ac:spMkLst>
        </pc:spChg>
        <pc:spChg chg="mod">
          <ac:chgData name="Daniel Barnes" userId="b303a15ee67145ed" providerId="LiveId" clId="{4A5A1811-DFF2-43F5-A7A7-22A66EF04CEB}" dt="2022-03-13T22:30:47.314" v="4029" actId="12"/>
          <ac:spMkLst>
            <pc:docMk/>
            <pc:sldMk cId="1831704493" sldId="1033"/>
            <ac:spMk id="9" creationId="{62331484-B8FF-4E3E-BF36-A07F2A79E765}"/>
          </ac:spMkLst>
        </pc:spChg>
        <pc:spChg chg="add mod">
          <ac:chgData name="Daniel Barnes" userId="b303a15ee67145ed" providerId="LiveId" clId="{4A5A1811-DFF2-43F5-A7A7-22A66EF04CEB}" dt="2022-04-03T12:43:03.967" v="22127" actId="1037"/>
          <ac:spMkLst>
            <pc:docMk/>
            <pc:sldMk cId="1831704493" sldId="1033"/>
            <ac:spMk id="11" creationId="{6E91195E-1A45-4FAB-8DD4-2EB43A875AA0}"/>
          </ac:spMkLst>
        </pc:spChg>
        <pc:spChg chg="add mod">
          <ac:chgData name="Daniel Barnes" userId="b303a15ee67145ed" providerId="LiveId" clId="{4A5A1811-DFF2-43F5-A7A7-22A66EF04CEB}" dt="2022-04-03T12:43:03.967" v="22127" actId="1037"/>
          <ac:spMkLst>
            <pc:docMk/>
            <pc:sldMk cId="1831704493" sldId="1033"/>
            <ac:spMk id="13" creationId="{3C9604FB-CA0E-4BD9-816B-F05BF0A255D9}"/>
          </ac:spMkLst>
        </pc:spChg>
        <pc:spChg chg="add mod">
          <ac:chgData name="Daniel Barnes" userId="b303a15ee67145ed" providerId="LiveId" clId="{4A5A1811-DFF2-43F5-A7A7-22A66EF04CEB}" dt="2022-04-03T12:43:03.967" v="22127" actId="1037"/>
          <ac:spMkLst>
            <pc:docMk/>
            <pc:sldMk cId="1831704493" sldId="1033"/>
            <ac:spMk id="15" creationId="{6C6B3179-88F9-4EF1-829B-AD5296840D50}"/>
          </ac:spMkLst>
        </pc:spChg>
        <pc:picChg chg="del mod">
          <ac:chgData name="Daniel Barnes" userId="b303a15ee67145ed" providerId="LiveId" clId="{4A5A1811-DFF2-43F5-A7A7-22A66EF04CEB}" dt="2022-04-03T12:42:24.159" v="22110" actId="478"/>
          <ac:picMkLst>
            <pc:docMk/>
            <pc:sldMk cId="1831704493" sldId="1033"/>
            <ac:picMk id="3" creationId="{686FA588-9AF3-4A8B-9949-AFA0BC6C5F95}"/>
          </ac:picMkLst>
        </pc:picChg>
        <pc:picChg chg="mod">
          <ac:chgData name="Daniel Barnes" userId="b303a15ee67145ed" providerId="LiveId" clId="{4A5A1811-DFF2-43F5-A7A7-22A66EF04CEB}" dt="2022-04-03T12:43:03.967" v="22127" actId="1037"/>
          <ac:picMkLst>
            <pc:docMk/>
            <pc:sldMk cId="1831704493" sldId="1033"/>
            <ac:picMk id="10" creationId="{A32F75B6-D7DF-44D5-A965-AA890E09B1AD}"/>
          </ac:picMkLst>
        </pc:picChg>
        <pc:picChg chg="mod">
          <ac:chgData name="Daniel Barnes" userId="b303a15ee67145ed" providerId="LiveId" clId="{4A5A1811-DFF2-43F5-A7A7-22A66EF04CEB}" dt="2022-04-03T12:43:03.967" v="22127" actId="1037"/>
          <ac:picMkLst>
            <pc:docMk/>
            <pc:sldMk cId="1831704493" sldId="1033"/>
            <ac:picMk id="12" creationId="{2226A540-05CE-433F-B2F1-A637EA9FC8FB}"/>
          </ac:picMkLst>
        </pc:picChg>
        <pc:picChg chg="mod">
          <ac:chgData name="Daniel Barnes" userId="b303a15ee67145ed" providerId="LiveId" clId="{4A5A1811-DFF2-43F5-A7A7-22A66EF04CEB}" dt="2022-04-03T12:43:03.967" v="22127" actId="1037"/>
          <ac:picMkLst>
            <pc:docMk/>
            <pc:sldMk cId="1831704493" sldId="1033"/>
            <ac:picMk id="14" creationId="{6DD30B7B-4A9D-4352-8A66-45F757FA4010}"/>
          </ac:picMkLst>
        </pc:picChg>
        <pc:picChg chg="add mod ord">
          <ac:chgData name="Daniel Barnes" userId="b303a15ee67145ed" providerId="LiveId" clId="{4A5A1811-DFF2-43F5-A7A7-22A66EF04CEB}" dt="2022-04-03T12:43:03.967" v="22127" actId="1037"/>
          <ac:picMkLst>
            <pc:docMk/>
            <pc:sldMk cId="1831704493" sldId="1033"/>
            <ac:picMk id="16" creationId="{D8442E8E-37C2-487B-870C-2D6D735A9E93}"/>
          </ac:picMkLst>
        </pc:picChg>
        <pc:picChg chg="add del mod">
          <ac:chgData name="Daniel Barnes" userId="b303a15ee67145ed" providerId="LiveId" clId="{4A5A1811-DFF2-43F5-A7A7-22A66EF04CEB}" dt="2022-04-03T12:42:45.342" v="22118"/>
          <ac:picMkLst>
            <pc:docMk/>
            <pc:sldMk cId="1831704493" sldId="1033"/>
            <ac:picMk id="17" creationId="{19B37B86-FECF-4F7A-A055-E69E3A3AC665}"/>
          </ac:picMkLst>
        </pc:picChg>
      </pc:sldChg>
      <pc:sldChg chg="del">
        <pc:chgData name="Daniel Barnes" userId="b303a15ee67145ed" providerId="LiveId" clId="{4A5A1811-DFF2-43F5-A7A7-22A66EF04CEB}" dt="2022-03-13T22:27:48.113" v="3989" actId="47"/>
        <pc:sldMkLst>
          <pc:docMk/>
          <pc:sldMk cId="2466203640" sldId="1038"/>
        </pc:sldMkLst>
      </pc:sldChg>
      <pc:sldChg chg="del">
        <pc:chgData name="Daniel Barnes" userId="b303a15ee67145ed" providerId="LiveId" clId="{4A5A1811-DFF2-43F5-A7A7-22A66EF04CEB}" dt="2022-03-13T20:55:19.944" v="2843" actId="47"/>
        <pc:sldMkLst>
          <pc:docMk/>
          <pc:sldMk cId="998745995" sldId="1039"/>
        </pc:sldMkLst>
      </pc:sldChg>
      <pc:sldChg chg="del">
        <pc:chgData name="Daniel Barnes" userId="b303a15ee67145ed" providerId="LiveId" clId="{4A5A1811-DFF2-43F5-A7A7-22A66EF04CEB}" dt="2022-03-13T22:27:50.568" v="3994" actId="47"/>
        <pc:sldMkLst>
          <pc:docMk/>
          <pc:sldMk cId="3212294294" sldId="1054"/>
        </pc:sldMkLst>
      </pc:sldChg>
      <pc:sldChg chg="del">
        <pc:chgData name="Daniel Barnes" userId="b303a15ee67145ed" providerId="LiveId" clId="{4A5A1811-DFF2-43F5-A7A7-22A66EF04CEB}" dt="2022-03-13T20:55:22.930" v="2845" actId="47"/>
        <pc:sldMkLst>
          <pc:docMk/>
          <pc:sldMk cId="48713332" sldId="1055"/>
        </pc:sldMkLst>
      </pc:sldChg>
      <pc:sldChg chg="addSp modSp del mod modClrScheme chgLayout">
        <pc:chgData name="Daniel Barnes" userId="b303a15ee67145ed" providerId="LiveId" clId="{4A5A1811-DFF2-43F5-A7A7-22A66EF04CEB}" dt="2022-03-13T22:27:51.646" v="3996" actId="47"/>
        <pc:sldMkLst>
          <pc:docMk/>
          <pc:sldMk cId="1809115893" sldId="2145706623"/>
        </pc:sldMkLst>
        <pc:spChg chg="mod ord">
          <ac:chgData name="Daniel Barnes" userId="b303a15ee67145ed" providerId="LiveId" clId="{4A5A1811-DFF2-43F5-A7A7-22A66EF04CEB}" dt="2022-03-13T21:36:57.864" v="3214" actId="700"/>
          <ac:spMkLst>
            <pc:docMk/>
            <pc:sldMk cId="1809115893" sldId="2145706623"/>
            <ac:spMk id="2" creationId="{3EDCC615-662F-4CE3-B86C-1AE2552E9FF4}"/>
          </ac:spMkLst>
        </pc:spChg>
        <pc:spChg chg="add mod ord">
          <ac:chgData name="Daniel Barnes" userId="b303a15ee67145ed" providerId="LiveId" clId="{4A5A1811-DFF2-43F5-A7A7-22A66EF04CEB}" dt="2022-03-13T21:36:57.864" v="3214" actId="700"/>
          <ac:spMkLst>
            <pc:docMk/>
            <pc:sldMk cId="1809115893" sldId="2145706623"/>
            <ac:spMk id="21" creationId="{C5749F13-FD5B-401D-8AEE-589E1A77D19D}"/>
          </ac:spMkLst>
        </pc:spChg>
      </pc:sldChg>
      <pc:sldChg chg="del">
        <pc:chgData name="Daniel Barnes" userId="b303a15ee67145ed" providerId="LiveId" clId="{4A5A1811-DFF2-43F5-A7A7-22A66EF04CEB}" dt="2022-03-13T22:27:44.278" v="3983" actId="47"/>
        <pc:sldMkLst>
          <pc:docMk/>
          <pc:sldMk cId="2791069631" sldId="2145706635"/>
        </pc:sldMkLst>
      </pc:sldChg>
      <pc:sldChg chg="del">
        <pc:chgData name="Daniel Barnes" userId="b303a15ee67145ed" providerId="LiveId" clId="{4A5A1811-DFF2-43F5-A7A7-22A66EF04CEB}" dt="2022-03-13T19:20:03.876" v="243" actId="47"/>
        <pc:sldMkLst>
          <pc:docMk/>
          <pc:sldMk cId="1915099708" sldId="2145706638"/>
        </pc:sldMkLst>
      </pc:sldChg>
      <pc:sldChg chg="modSp mod">
        <pc:chgData name="Daniel Barnes" userId="b303a15ee67145ed" providerId="LiveId" clId="{4A5A1811-DFF2-43F5-A7A7-22A66EF04CEB}" dt="2022-03-13T22:42:08.923" v="4106" actId="20577"/>
        <pc:sldMkLst>
          <pc:docMk/>
          <pc:sldMk cId="1719766177" sldId="2145706642"/>
        </pc:sldMkLst>
        <pc:spChg chg="mod">
          <ac:chgData name="Daniel Barnes" userId="b303a15ee67145ed" providerId="LiveId" clId="{4A5A1811-DFF2-43F5-A7A7-22A66EF04CEB}" dt="2022-03-13T22:42:08.923" v="4106" actId="20577"/>
          <ac:spMkLst>
            <pc:docMk/>
            <pc:sldMk cId="1719766177" sldId="2145706642"/>
            <ac:spMk id="16" creationId="{78A5BD09-27BF-4985-9769-14B3FC8052DE}"/>
          </ac:spMkLst>
        </pc:spChg>
      </pc:sldChg>
      <pc:sldChg chg="del">
        <pc:chgData name="Daniel Barnes" userId="b303a15ee67145ed" providerId="LiveId" clId="{4A5A1811-DFF2-43F5-A7A7-22A66EF04CEB}" dt="2022-03-13T19:16:30.220" v="0" actId="47"/>
        <pc:sldMkLst>
          <pc:docMk/>
          <pc:sldMk cId="3315323325" sldId="2145706643"/>
        </pc:sldMkLst>
      </pc:sldChg>
      <pc:sldChg chg="del">
        <pc:chgData name="Daniel Barnes" userId="b303a15ee67145ed" providerId="LiveId" clId="{4A5A1811-DFF2-43F5-A7A7-22A66EF04CEB}" dt="2022-03-13T19:18:22.388" v="216" actId="47"/>
        <pc:sldMkLst>
          <pc:docMk/>
          <pc:sldMk cId="2419356653" sldId="2145706644"/>
        </pc:sldMkLst>
      </pc:sldChg>
      <pc:sldChg chg="del">
        <pc:chgData name="Daniel Barnes" userId="b303a15ee67145ed" providerId="LiveId" clId="{4A5A1811-DFF2-43F5-A7A7-22A66EF04CEB}" dt="2022-03-13T19:20:09.327" v="244" actId="47"/>
        <pc:sldMkLst>
          <pc:docMk/>
          <pc:sldMk cId="1367426569" sldId="2145706645"/>
        </pc:sldMkLst>
      </pc:sldChg>
      <pc:sldChg chg="del">
        <pc:chgData name="Daniel Barnes" userId="b303a15ee67145ed" providerId="LiveId" clId="{4A5A1811-DFF2-43F5-A7A7-22A66EF04CEB}" dt="2022-03-13T22:40:14.358" v="4057" actId="47"/>
        <pc:sldMkLst>
          <pc:docMk/>
          <pc:sldMk cId="2690681357" sldId="2145706646"/>
        </pc:sldMkLst>
      </pc:sldChg>
      <pc:sldChg chg="del">
        <pc:chgData name="Daniel Barnes" userId="b303a15ee67145ed" providerId="LiveId" clId="{4A5A1811-DFF2-43F5-A7A7-22A66EF04CEB}" dt="2022-03-13T22:42:27.705" v="4111" actId="47"/>
        <pc:sldMkLst>
          <pc:docMk/>
          <pc:sldMk cId="2421176396" sldId="2145706647"/>
        </pc:sldMkLst>
      </pc:sldChg>
      <pc:sldChg chg="del">
        <pc:chgData name="Daniel Barnes" userId="b303a15ee67145ed" providerId="LiveId" clId="{4A5A1811-DFF2-43F5-A7A7-22A66EF04CEB}" dt="2022-04-03T13:02:01.951" v="22350" actId="47"/>
        <pc:sldMkLst>
          <pc:docMk/>
          <pc:sldMk cId="595374081" sldId="2145706648"/>
        </pc:sldMkLst>
      </pc:sldChg>
      <pc:sldChg chg="addSp delSp modSp mod">
        <pc:chgData name="Daniel Barnes" userId="b303a15ee67145ed" providerId="LiveId" clId="{4A5A1811-DFF2-43F5-A7A7-22A66EF04CEB}" dt="2022-04-03T12:51:27.326" v="22216" actId="208"/>
        <pc:sldMkLst>
          <pc:docMk/>
          <pc:sldMk cId="3224566060" sldId="2145706650"/>
        </pc:sldMkLst>
        <pc:spChg chg="mod">
          <ac:chgData name="Daniel Barnes" userId="b303a15ee67145ed" providerId="LiveId" clId="{4A5A1811-DFF2-43F5-A7A7-22A66EF04CEB}" dt="2022-03-13T20:28:38.444" v="2237" actId="6549"/>
          <ac:spMkLst>
            <pc:docMk/>
            <pc:sldMk cId="3224566060" sldId="2145706650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3-21T23:39:50.557" v="12647" actId="6549"/>
          <ac:spMkLst>
            <pc:docMk/>
            <pc:sldMk cId="3224566060" sldId="2145706650"/>
            <ac:spMk id="3" creationId="{E6EB4016-53BF-47E2-8C18-4CAA9DE4C1F2}"/>
          </ac:spMkLst>
        </pc:spChg>
        <pc:spChg chg="add del mod">
          <ac:chgData name="Daniel Barnes" userId="b303a15ee67145ed" providerId="LiveId" clId="{4A5A1811-DFF2-43F5-A7A7-22A66EF04CEB}" dt="2022-03-13T20:28:15.701" v="2234" actId="478"/>
          <ac:spMkLst>
            <pc:docMk/>
            <pc:sldMk cId="3224566060" sldId="2145706650"/>
            <ac:spMk id="22" creationId="{543E940A-428F-47B4-AA86-2F8DD5AD69B7}"/>
          </ac:spMkLst>
        </pc:spChg>
        <pc:spChg chg="add del mod">
          <ac:chgData name="Daniel Barnes" userId="b303a15ee67145ed" providerId="LiveId" clId="{4A5A1811-DFF2-43F5-A7A7-22A66EF04CEB}" dt="2022-03-13T20:46:29.245" v="2837" actId="478"/>
          <ac:spMkLst>
            <pc:docMk/>
            <pc:sldMk cId="3224566060" sldId="2145706650"/>
            <ac:spMk id="25" creationId="{9FC54188-0A92-4704-AF1F-F27052BB8993}"/>
          </ac:spMkLst>
        </pc:spChg>
        <pc:spChg chg="add del mod">
          <ac:chgData name="Daniel Barnes" userId="b303a15ee67145ed" providerId="LiveId" clId="{4A5A1811-DFF2-43F5-A7A7-22A66EF04CEB}" dt="2022-03-13T20:46:35.475" v="2841" actId="478"/>
          <ac:spMkLst>
            <pc:docMk/>
            <pc:sldMk cId="3224566060" sldId="2145706650"/>
            <ac:spMk id="26" creationId="{E92ABBA5-3212-4EFB-8953-1E21570F38D6}"/>
          </ac:spMkLst>
        </pc:spChg>
        <pc:spChg chg="add del mod">
          <ac:chgData name="Daniel Barnes" userId="b303a15ee67145ed" providerId="LiveId" clId="{4A5A1811-DFF2-43F5-A7A7-22A66EF04CEB}" dt="2022-03-13T20:46:30.395" v="2839" actId="478"/>
          <ac:spMkLst>
            <pc:docMk/>
            <pc:sldMk cId="3224566060" sldId="2145706650"/>
            <ac:spMk id="27" creationId="{18C95FDD-6056-4E06-8D2A-2679174BEE77}"/>
          </ac:spMkLst>
        </pc:spChg>
        <pc:spChg chg="add del mod">
          <ac:chgData name="Daniel Barnes" userId="b303a15ee67145ed" providerId="LiveId" clId="{4A5A1811-DFF2-43F5-A7A7-22A66EF04CEB}" dt="2022-03-13T20:46:34.811" v="2840" actId="478"/>
          <ac:spMkLst>
            <pc:docMk/>
            <pc:sldMk cId="3224566060" sldId="2145706650"/>
            <ac:spMk id="28" creationId="{C64A1754-8553-40DC-976F-F67DB0E9DF2A}"/>
          </ac:spMkLst>
        </pc:spChg>
        <pc:spChg chg="add mod topLvl">
          <ac:chgData name="Daniel Barnes" userId="b303a15ee67145ed" providerId="LiveId" clId="{4A5A1811-DFF2-43F5-A7A7-22A66EF04CEB}" dt="2022-04-03T12:45:42.182" v="22149" actId="165"/>
          <ac:spMkLst>
            <pc:docMk/>
            <pc:sldMk cId="3224566060" sldId="2145706650"/>
            <ac:spMk id="29" creationId="{1DF1107F-F74A-4304-8DE6-93916235A5B1}"/>
          </ac:spMkLst>
        </pc:spChg>
        <pc:spChg chg="add mod topLvl">
          <ac:chgData name="Daniel Barnes" userId="b303a15ee67145ed" providerId="LiveId" clId="{4A5A1811-DFF2-43F5-A7A7-22A66EF04CEB}" dt="2022-04-03T12:45:42.182" v="22149" actId="165"/>
          <ac:spMkLst>
            <pc:docMk/>
            <pc:sldMk cId="3224566060" sldId="2145706650"/>
            <ac:spMk id="30" creationId="{66093CA5-2EC8-4B34-A1C8-F0C4091F6EE7}"/>
          </ac:spMkLst>
        </pc:spChg>
        <pc:spChg chg="add mod topLvl">
          <ac:chgData name="Daniel Barnes" userId="b303a15ee67145ed" providerId="LiveId" clId="{4A5A1811-DFF2-43F5-A7A7-22A66EF04CEB}" dt="2022-04-03T12:45:42.182" v="22149" actId="165"/>
          <ac:spMkLst>
            <pc:docMk/>
            <pc:sldMk cId="3224566060" sldId="2145706650"/>
            <ac:spMk id="31" creationId="{E02402AA-948A-4B29-B94D-F54509BA10EA}"/>
          </ac:spMkLst>
        </pc:spChg>
        <pc:spChg chg="add mod topLvl">
          <ac:chgData name="Daniel Barnes" userId="b303a15ee67145ed" providerId="LiveId" clId="{4A5A1811-DFF2-43F5-A7A7-22A66EF04CEB}" dt="2022-04-03T12:45:42.182" v="22149" actId="165"/>
          <ac:spMkLst>
            <pc:docMk/>
            <pc:sldMk cId="3224566060" sldId="2145706650"/>
            <ac:spMk id="32" creationId="{FCE79089-D131-4132-9A95-62FAEED47BA8}"/>
          </ac:spMkLst>
        </pc:spChg>
        <pc:spChg chg="add del mod">
          <ac:chgData name="Daniel Barnes" userId="b303a15ee67145ed" providerId="LiveId" clId="{4A5A1811-DFF2-43F5-A7A7-22A66EF04CEB}" dt="2022-03-13T22:22:46.542" v="3966" actId="478"/>
          <ac:spMkLst>
            <pc:docMk/>
            <pc:sldMk cId="3224566060" sldId="2145706650"/>
            <ac:spMk id="34" creationId="{AABBD3EB-FE4D-4695-B4F3-FF6E2A0895DC}"/>
          </ac:spMkLst>
        </pc:spChg>
        <pc:spChg chg="add mod">
          <ac:chgData name="Daniel Barnes" userId="b303a15ee67145ed" providerId="LiveId" clId="{4A5A1811-DFF2-43F5-A7A7-22A66EF04CEB}" dt="2022-03-13T22:22:44.218" v="3964"/>
          <ac:spMkLst>
            <pc:docMk/>
            <pc:sldMk cId="3224566060" sldId="2145706650"/>
            <ac:spMk id="35" creationId="{B0C5CC0C-B0DF-4DEE-9B5B-199178D8350C}"/>
          </ac:spMkLst>
        </pc:spChg>
        <pc:grpChg chg="add del mod">
          <ac:chgData name="Daniel Barnes" userId="b303a15ee67145ed" providerId="LiveId" clId="{4A5A1811-DFF2-43F5-A7A7-22A66EF04CEB}" dt="2022-03-13T20:33:21.636" v="2340" actId="478"/>
          <ac:grpSpMkLst>
            <pc:docMk/>
            <pc:sldMk cId="3224566060" sldId="2145706650"/>
            <ac:grpSpMk id="18" creationId="{7E3AF57D-BCCD-42A3-A12B-13AF90E6A84F}"/>
          </ac:grpSpMkLst>
        </pc:grpChg>
        <pc:grpChg chg="add del mod">
          <ac:chgData name="Daniel Barnes" userId="b303a15ee67145ed" providerId="LiveId" clId="{4A5A1811-DFF2-43F5-A7A7-22A66EF04CEB}" dt="2022-04-03T12:45:42.182" v="22149" actId="165"/>
          <ac:grpSpMkLst>
            <pc:docMk/>
            <pc:sldMk cId="3224566060" sldId="2145706650"/>
            <ac:grpSpMk id="33" creationId="{39C4738E-B6A4-4A4A-8FC7-CC035026E912}"/>
          </ac:grpSpMkLst>
        </pc:grpChg>
        <pc:picChg chg="add mod">
          <ac:chgData name="Daniel Barnes" userId="b303a15ee67145ed" providerId="LiveId" clId="{4A5A1811-DFF2-43F5-A7A7-22A66EF04CEB}" dt="2022-03-13T20:07:32.777" v="1132" actId="164"/>
          <ac:picMkLst>
            <pc:docMk/>
            <pc:sldMk cId="3224566060" sldId="2145706650"/>
            <ac:picMk id="5" creationId="{93C5F980-31E5-4580-9422-C5A526F73EC4}"/>
          </ac:picMkLst>
        </pc:picChg>
        <pc:picChg chg="add del mod modCrop">
          <ac:chgData name="Daniel Barnes" userId="b303a15ee67145ed" providerId="LiveId" clId="{4A5A1811-DFF2-43F5-A7A7-22A66EF04CEB}" dt="2022-03-13T20:33:18.716" v="2339" actId="478"/>
          <ac:picMkLst>
            <pc:docMk/>
            <pc:sldMk cId="3224566060" sldId="2145706650"/>
            <ac:picMk id="6" creationId="{A6EACE13-983B-4AA9-AF1D-0A7DDB3CF7DE}"/>
          </ac:picMkLst>
        </pc:picChg>
        <pc:picChg chg="add del mod">
          <ac:chgData name="Daniel Barnes" userId="b303a15ee67145ed" providerId="LiveId" clId="{4A5A1811-DFF2-43F5-A7A7-22A66EF04CEB}" dt="2022-03-13T20:05:51.358" v="1112" actId="478"/>
          <ac:picMkLst>
            <pc:docMk/>
            <pc:sldMk cId="3224566060" sldId="2145706650"/>
            <ac:picMk id="7" creationId="{B05BA2BF-10FA-4A1A-9785-773D9B3D7EA2}"/>
          </ac:picMkLst>
        </pc:picChg>
        <pc:picChg chg="add del">
          <ac:chgData name="Daniel Barnes" userId="b303a15ee67145ed" providerId="LiveId" clId="{4A5A1811-DFF2-43F5-A7A7-22A66EF04CEB}" dt="2022-03-13T20:03:14.350" v="1083" actId="478"/>
          <ac:picMkLst>
            <pc:docMk/>
            <pc:sldMk cId="3224566060" sldId="2145706650"/>
            <ac:picMk id="9" creationId="{817C0E1E-3988-403F-BAE8-F4785865FD63}"/>
          </ac:picMkLst>
        </pc:picChg>
        <pc:picChg chg="add mod">
          <ac:chgData name="Daniel Barnes" userId="b303a15ee67145ed" providerId="LiveId" clId="{4A5A1811-DFF2-43F5-A7A7-22A66EF04CEB}" dt="2022-03-13T20:07:32.777" v="1132" actId="164"/>
          <ac:picMkLst>
            <pc:docMk/>
            <pc:sldMk cId="3224566060" sldId="2145706650"/>
            <ac:picMk id="11" creationId="{E6D63F86-D0FD-4554-B688-B52D6F26C5F5}"/>
          </ac:picMkLst>
        </pc:picChg>
        <pc:picChg chg="add mod">
          <ac:chgData name="Daniel Barnes" userId="b303a15ee67145ed" providerId="LiveId" clId="{4A5A1811-DFF2-43F5-A7A7-22A66EF04CEB}" dt="2022-03-13T20:07:32.777" v="1132" actId="164"/>
          <ac:picMkLst>
            <pc:docMk/>
            <pc:sldMk cId="3224566060" sldId="2145706650"/>
            <ac:picMk id="13" creationId="{B7FA7808-D5FF-4F87-9A51-4A6DD912A9E0}"/>
          </ac:picMkLst>
        </pc:picChg>
        <pc:picChg chg="add mod topLvl">
          <ac:chgData name="Daniel Barnes" userId="b303a15ee67145ed" providerId="LiveId" clId="{4A5A1811-DFF2-43F5-A7A7-22A66EF04CEB}" dt="2022-04-03T12:51:27.326" v="22216" actId="208"/>
          <ac:picMkLst>
            <pc:docMk/>
            <pc:sldMk cId="3224566060" sldId="2145706650"/>
            <ac:picMk id="15" creationId="{C3830511-C957-4952-AB09-8E969DBA71E1}"/>
          </ac:picMkLst>
        </pc:picChg>
        <pc:picChg chg="add mod topLvl">
          <ac:chgData name="Daniel Barnes" userId="b303a15ee67145ed" providerId="LiveId" clId="{4A5A1811-DFF2-43F5-A7A7-22A66EF04CEB}" dt="2022-04-03T12:51:27.326" v="22216" actId="208"/>
          <ac:picMkLst>
            <pc:docMk/>
            <pc:sldMk cId="3224566060" sldId="2145706650"/>
            <ac:picMk id="17" creationId="{1AD7F3D1-90B6-4134-8857-3B06F3ACD75B}"/>
          </ac:picMkLst>
        </pc:picChg>
        <pc:picChg chg="add del mod topLvl">
          <ac:chgData name="Daniel Barnes" userId="b303a15ee67145ed" providerId="LiveId" clId="{4A5A1811-DFF2-43F5-A7A7-22A66EF04CEB}" dt="2022-04-03T12:51:27.326" v="22216" actId="208"/>
          <ac:picMkLst>
            <pc:docMk/>
            <pc:sldMk cId="3224566060" sldId="2145706650"/>
            <ac:picMk id="20" creationId="{5175496B-53CE-4EE1-83CF-AF3B8527CAE8}"/>
          </ac:picMkLst>
        </pc:picChg>
        <pc:picChg chg="add mod topLvl">
          <ac:chgData name="Daniel Barnes" userId="b303a15ee67145ed" providerId="LiveId" clId="{4A5A1811-DFF2-43F5-A7A7-22A66EF04CEB}" dt="2022-04-03T12:51:27.326" v="22216" actId="208"/>
          <ac:picMkLst>
            <pc:docMk/>
            <pc:sldMk cId="3224566060" sldId="2145706650"/>
            <ac:picMk id="24" creationId="{62ED9ABB-61DC-420D-BD60-52BFA3DF87D0}"/>
          </ac:picMkLst>
        </pc:picChg>
      </pc:sldChg>
      <pc:sldChg chg="addSp delSp modSp mod setBg modClrScheme chgLayout">
        <pc:chgData name="Daniel Barnes" userId="b303a15ee67145ed" providerId="LiveId" clId="{4A5A1811-DFF2-43F5-A7A7-22A66EF04CEB}" dt="2022-03-21T21:27:51.786" v="6626" actId="207"/>
        <pc:sldMkLst>
          <pc:docMk/>
          <pc:sldMk cId="2584317881" sldId="2145706651"/>
        </pc:sldMkLst>
        <pc:spChg chg="mod ord">
          <ac:chgData name="Daniel Barnes" userId="b303a15ee67145ed" providerId="LiveId" clId="{4A5A1811-DFF2-43F5-A7A7-22A66EF04CEB}" dt="2022-03-21T20:53:06.121" v="4790" actId="207"/>
          <ac:spMkLst>
            <pc:docMk/>
            <pc:sldMk cId="2584317881" sldId="2145706651"/>
            <ac:spMk id="2" creationId="{0107FA66-646B-42C0-A453-9C2949F7188C}"/>
          </ac:spMkLst>
        </pc:spChg>
        <pc:spChg chg="mod ord">
          <ac:chgData name="Daniel Barnes" userId="b303a15ee67145ed" providerId="LiveId" clId="{4A5A1811-DFF2-43F5-A7A7-22A66EF04CEB}" dt="2022-03-21T21:24:13.491" v="6571" actId="21"/>
          <ac:spMkLst>
            <pc:docMk/>
            <pc:sldMk cId="2584317881" sldId="2145706651"/>
            <ac:spMk id="3" creationId="{E6EB4016-53BF-47E2-8C18-4CAA9DE4C1F2}"/>
          </ac:spMkLst>
        </pc:spChg>
        <pc:spChg chg="add mod">
          <ac:chgData name="Daniel Barnes" userId="b303a15ee67145ed" providerId="LiveId" clId="{4A5A1811-DFF2-43F5-A7A7-22A66EF04CEB}" dt="2022-03-13T22:26:08.364" v="3979"/>
          <ac:spMkLst>
            <pc:docMk/>
            <pc:sldMk cId="2584317881" sldId="2145706651"/>
            <ac:spMk id="4" creationId="{E5534484-F223-4342-8F4D-1F5A8C9C8198}"/>
          </ac:spMkLst>
        </pc:spChg>
        <pc:spChg chg="add mod ord">
          <ac:chgData name="Daniel Barnes" userId="b303a15ee67145ed" providerId="LiveId" clId="{4A5A1811-DFF2-43F5-A7A7-22A66EF04CEB}" dt="2022-03-21T21:23:09.354" v="6527" actId="207"/>
          <ac:spMkLst>
            <pc:docMk/>
            <pc:sldMk cId="2584317881" sldId="2145706651"/>
            <ac:spMk id="5" creationId="{7453AA93-4A89-4C9E-AF21-6B1D837B5CDA}"/>
          </ac:spMkLst>
        </pc:spChg>
        <pc:spChg chg="add mod ord">
          <ac:chgData name="Daniel Barnes" userId="b303a15ee67145ed" providerId="LiveId" clId="{4A5A1811-DFF2-43F5-A7A7-22A66EF04CEB}" dt="2022-03-21T21:24:29.227" v="6577" actId="21"/>
          <ac:spMkLst>
            <pc:docMk/>
            <pc:sldMk cId="2584317881" sldId="2145706651"/>
            <ac:spMk id="6" creationId="{241B1CCC-E4DB-4CD3-880A-2212EC6056C8}"/>
          </ac:spMkLst>
        </pc:spChg>
        <pc:spChg chg="add mod ord">
          <ac:chgData name="Daniel Barnes" userId="b303a15ee67145ed" providerId="LiveId" clId="{4A5A1811-DFF2-43F5-A7A7-22A66EF04CEB}" dt="2022-03-21T21:23:11.385" v="6528" actId="207"/>
          <ac:spMkLst>
            <pc:docMk/>
            <pc:sldMk cId="2584317881" sldId="2145706651"/>
            <ac:spMk id="7" creationId="{0797E5C3-0229-4F4A-91A8-A5E22C113085}"/>
          </ac:spMkLst>
        </pc:spChg>
        <pc:spChg chg="add mod ord">
          <ac:chgData name="Daniel Barnes" userId="b303a15ee67145ed" providerId="LiveId" clId="{4A5A1811-DFF2-43F5-A7A7-22A66EF04CEB}" dt="2022-03-21T21:24:58.357" v="6586" actId="21"/>
          <ac:spMkLst>
            <pc:docMk/>
            <pc:sldMk cId="2584317881" sldId="2145706651"/>
            <ac:spMk id="8" creationId="{08C3B6BE-FA9F-4878-9BD2-26B3B4EFB716}"/>
          </ac:spMkLst>
        </pc:spChg>
        <pc:spChg chg="add mod ord">
          <ac:chgData name="Daniel Barnes" userId="b303a15ee67145ed" providerId="LiveId" clId="{4A5A1811-DFF2-43F5-A7A7-22A66EF04CEB}" dt="2022-03-21T21:23:13.134" v="6529" actId="207"/>
          <ac:spMkLst>
            <pc:docMk/>
            <pc:sldMk cId="2584317881" sldId="2145706651"/>
            <ac:spMk id="9" creationId="{78043D29-7267-45B3-9E41-F9AF22D0E55E}"/>
          </ac:spMkLst>
        </pc:spChg>
        <pc:spChg chg="add mod">
          <ac:chgData name="Daniel Barnes" userId="b303a15ee67145ed" providerId="LiveId" clId="{4A5A1811-DFF2-43F5-A7A7-22A66EF04CEB}" dt="2022-03-21T21:26:09.969" v="6613" actId="1036"/>
          <ac:spMkLst>
            <pc:docMk/>
            <pc:sldMk cId="2584317881" sldId="2145706651"/>
            <ac:spMk id="24" creationId="{99174AEC-7283-400B-8B47-9A56EAADBF61}"/>
          </ac:spMkLst>
        </pc:spChg>
        <pc:spChg chg="add mod">
          <ac:chgData name="Daniel Barnes" userId="b303a15ee67145ed" providerId="LiveId" clId="{4A5A1811-DFF2-43F5-A7A7-22A66EF04CEB}" dt="2022-03-21T21:26:09.969" v="6613" actId="1036"/>
          <ac:spMkLst>
            <pc:docMk/>
            <pc:sldMk cId="2584317881" sldId="2145706651"/>
            <ac:spMk id="26" creationId="{A649B91F-C564-4E0F-8D72-886A3A5C574A}"/>
          </ac:spMkLst>
        </pc:spChg>
        <pc:spChg chg="add mod">
          <ac:chgData name="Daniel Barnes" userId="b303a15ee67145ed" providerId="LiveId" clId="{4A5A1811-DFF2-43F5-A7A7-22A66EF04CEB}" dt="2022-03-21T21:26:09.969" v="6613" actId="1036"/>
          <ac:spMkLst>
            <pc:docMk/>
            <pc:sldMk cId="2584317881" sldId="2145706651"/>
            <ac:spMk id="28" creationId="{02C044DE-8C42-46A8-9E48-183702740F84}"/>
          </ac:spMkLst>
        </pc:spChg>
        <pc:spChg chg="mod">
          <ac:chgData name="Daniel Barnes" userId="b303a15ee67145ed" providerId="LiveId" clId="{4A5A1811-DFF2-43F5-A7A7-22A66EF04CEB}" dt="2022-03-21T21:26:55.111" v="6617" actId="27803"/>
          <ac:spMkLst>
            <pc:docMk/>
            <pc:sldMk cId="2584317881" sldId="2145706651"/>
            <ac:spMk id="30" creationId="{EE0A2103-FC87-4BF8-A2D9-85309DAAB6FD}"/>
          </ac:spMkLst>
        </pc:spChg>
        <pc:spChg chg="mod">
          <ac:chgData name="Daniel Barnes" userId="b303a15ee67145ed" providerId="LiveId" clId="{4A5A1811-DFF2-43F5-A7A7-22A66EF04CEB}" dt="2022-03-21T21:27:01.523" v="6618" actId="207"/>
          <ac:spMkLst>
            <pc:docMk/>
            <pc:sldMk cId="2584317881" sldId="2145706651"/>
            <ac:spMk id="31" creationId="{FDDD865A-6B6B-4CD7-ADB1-489DFDB86D6D}"/>
          </ac:spMkLst>
        </pc:spChg>
        <pc:spChg chg="mod">
          <ac:chgData name="Daniel Barnes" userId="b303a15ee67145ed" providerId="LiveId" clId="{4A5A1811-DFF2-43F5-A7A7-22A66EF04CEB}" dt="2022-03-21T21:27:07.011" v="6619" actId="27803"/>
          <ac:spMkLst>
            <pc:docMk/>
            <pc:sldMk cId="2584317881" sldId="2145706651"/>
            <ac:spMk id="33" creationId="{21959A9D-C398-49A3-8D66-868700FB64E7}"/>
          </ac:spMkLst>
        </pc:spChg>
        <pc:spChg chg="mod">
          <ac:chgData name="Daniel Barnes" userId="b303a15ee67145ed" providerId="LiveId" clId="{4A5A1811-DFF2-43F5-A7A7-22A66EF04CEB}" dt="2022-03-21T21:27:20.863" v="6622" actId="207"/>
          <ac:spMkLst>
            <pc:docMk/>
            <pc:sldMk cId="2584317881" sldId="2145706651"/>
            <ac:spMk id="34" creationId="{83F23A67-6876-4367-B808-1B3279027B90}"/>
          </ac:spMkLst>
        </pc:spChg>
        <pc:spChg chg="mod">
          <ac:chgData name="Daniel Barnes" userId="b303a15ee67145ed" providerId="LiveId" clId="{4A5A1811-DFF2-43F5-A7A7-22A66EF04CEB}" dt="2022-03-21T21:27:46.420" v="6625" actId="207"/>
          <ac:spMkLst>
            <pc:docMk/>
            <pc:sldMk cId="2584317881" sldId="2145706651"/>
            <ac:spMk id="35" creationId="{E5C2D67E-401B-43D7-A850-0D1E190B7390}"/>
          </ac:spMkLst>
        </pc:spChg>
        <pc:spChg chg="mod">
          <ac:chgData name="Daniel Barnes" userId="b303a15ee67145ed" providerId="LiveId" clId="{4A5A1811-DFF2-43F5-A7A7-22A66EF04CEB}" dt="2022-03-21T21:27:20.863" v="6622" actId="207"/>
          <ac:spMkLst>
            <pc:docMk/>
            <pc:sldMk cId="2584317881" sldId="2145706651"/>
            <ac:spMk id="36" creationId="{B519FD71-DBEF-4D7A-9BE4-6448FD4AAB9B}"/>
          </ac:spMkLst>
        </pc:spChg>
        <pc:spChg chg="mod">
          <ac:chgData name="Daniel Barnes" userId="b303a15ee67145ed" providerId="LiveId" clId="{4A5A1811-DFF2-43F5-A7A7-22A66EF04CEB}" dt="2022-03-21T21:27:46.420" v="6625" actId="207"/>
          <ac:spMkLst>
            <pc:docMk/>
            <pc:sldMk cId="2584317881" sldId="2145706651"/>
            <ac:spMk id="37" creationId="{C468C236-AC68-4E68-920F-A3295FB25EEC}"/>
          </ac:spMkLst>
        </pc:spChg>
        <pc:spChg chg="mod">
          <ac:chgData name="Daniel Barnes" userId="b303a15ee67145ed" providerId="LiveId" clId="{4A5A1811-DFF2-43F5-A7A7-22A66EF04CEB}" dt="2022-03-21T21:27:31.503" v="6623" actId="27803"/>
          <ac:spMkLst>
            <pc:docMk/>
            <pc:sldMk cId="2584317881" sldId="2145706651"/>
            <ac:spMk id="39" creationId="{01221B71-29C8-4301-9C0F-51C64AF002E3}"/>
          </ac:spMkLst>
        </pc:spChg>
        <pc:spChg chg="mod">
          <ac:chgData name="Daniel Barnes" userId="b303a15ee67145ed" providerId="LiveId" clId="{4A5A1811-DFF2-43F5-A7A7-22A66EF04CEB}" dt="2022-03-21T21:27:42.381" v="6624" actId="207"/>
          <ac:spMkLst>
            <pc:docMk/>
            <pc:sldMk cId="2584317881" sldId="2145706651"/>
            <ac:spMk id="40" creationId="{C61016E6-D9EE-41C2-9E63-E043E62FAB42}"/>
          </ac:spMkLst>
        </pc:spChg>
        <pc:spChg chg="mod">
          <ac:chgData name="Daniel Barnes" userId="b303a15ee67145ed" providerId="LiveId" clId="{4A5A1811-DFF2-43F5-A7A7-22A66EF04CEB}" dt="2022-03-21T21:27:51.786" v="6626" actId="207"/>
          <ac:spMkLst>
            <pc:docMk/>
            <pc:sldMk cId="2584317881" sldId="2145706651"/>
            <ac:spMk id="41" creationId="{F1EAFE71-38B4-43D2-BB7D-79B9E3B5B446}"/>
          </ac:spMkLst>
        </pc:spChg>
        <pc:spChg chg="mod">
          <ac:chgData name="Daniel Barnes" userId="b303a15ee67145ed" providerId="LiveId" clId="{4A5A1811-DFF2-43F5-A7A7-22A66EF04CEB}" dt="2022-03-21T21:27:42.381" v="6624" actId="207"/>
          <ac:spMkLst>
            <pc:docMk/>
            <pc:sldMk cId="2584317881" sldId="2145706651"/>
            <ac:spMk id="42" creationId="{D80E07A9-3A8C-48E4-89E6-E73273FBA864}"/>
          </ac:spMkLst>
        </pc:spChg>
        <pc:spChg chg="mod">
          <ac:chgData name="Daniel Barnes" userId="b303a15ee67145ed" providerId="LiveId" clId="{4A5A1811-DFF2-43F5-A7A7-22A66EF04CEB}" dt="2022-03-21T21:27:51.786" v="6626" actId="207"/>
          <ac:spMkLst>
            <pc:docMk/>
            <pc:sldMk cId="2584317881" sldId="2145706651"/>
            <ac:spMk id="43" creationId="{04AC724C-319B-4ED4-A0F4-ADF3E6427C3C}"/>
          </ac:spMkLst>
        </pc:spChg>
        <pc:spChg chg="mod">
          <ac:chgData name="Daniel Barnes" userId="b303a15ee67145ed" providerId="LiveId" clId="{4A5A1811-DFF2-43F5-A7A7-22A66EF04CEB}" dt="2022-03-21T21:27:51.786" v="6626" actId="207"/>
          <ac:spMkLst>
            <pc:docMk/>
            <pc:sldMk cId="2584317881" sldId="2145706651"/>
            <ac:spMk id="44" creationId="{A045D900-C50E-4D92-BD77-85478ED51149}"/>
          </ac:spMkLst>
        </pc:spChg>
        <pc:spChg chg="mod">
          <ac:chgData name="Daniel Barnes" userId="b303a15ee67145ed" providerId="LiveId" clId="{4A5A1811-DFF2-43F5-A7A7-22A66EF04CEB}" dt="2022-03-21T21:27:51.786" v="6626" actId="207"/>
          <ac:spMkLst>
            <pc:docMk/>
            <pc:sldMk cId="2584317881" sldId="2145706651"/>
            <ac:spMk id="45" creationId="{C928A252-D812-4851-B151-D1AF8EB42026}"/>
          </ac:spMkLst>
        </pc:spChg>
        <pc:spChg chg="mod">
          <ac:chgData name="Daniel Barnes" userId="b303a15ee67145ed" providerId="LiveId" clId="{4A5A1811-DFF2-43F5-A7A7-22A66EF04CEB}" dt="2022-03-21T21:27:42.381" v="6624" actId="207"/>
          <ac:spMkLst>
            <pc:docMk/>
            <pc:sldMk cId="2584317881" sldId="2145706651"/>
            <ac:spMk id="46" creationId="{7023A8EC-D5F4-432C-8FC4-44653A8EC4E0}"/>
          </ac:spMkLst>
        </pc:spChg>
        <pc:grpChg chg="del mod">
          <ac:chgData name="Daniel Barnes" userId="b303a15ee67145ed" providerId="LiveId" clId="{4A5A1811-DFF2-43F5-A7A7-22A66EF04CEB}" dt="2022-03-21T21:26:55.111" v="6617" actId="27803"/>
          <ac:grpSpMkLst>
            <pc:docMk/>
            <pc:sldMk cId="2584317881" sldId="2145706651"/>
            <ac:grpSpMk id="29" creationId="{A0F039A8-B642-452A-8446-BAB26C05979A}"/>
          </ac:grpSpMkLst>
        </pc:grpChg>
        <pc:grpChg chg="del mod">
          <ac:chgData name="Daniel Barnes" userId="b303a15ee67145ed" providerId="LiveId" clId="{4A5A1811-DFF2-43F5-A7A7-22A66EF04CEB}" dt="2022-03-21T21:27:07.011" v="6619" actId="27803"/>
          <ac:grpSpMkLst>
            <pc:docMk/>
            <pc:sldMk cId="2584317881" sldId="2145706651"/>
            <ac:grpSpMk id="32" creationId="{FB6B3D14-22CB-47E3-8277-6DEDA1D70D16}"/>
          </ac:grpSpMkLst>
        </pc:grpChg>
        <pc:grpChg chg="del mod">
          <ac:chgData name="Daniel Barnes" userId="b303a15ee67145ed" providerId="LiveId" clId="{4A5A1811-DFF2-43F5-A7A7-22A66EF04CEB}" dt="2022-03-21T21:27:31.503" v="6623" actId="27803"/>
          <ac:grpSpMkLst>
            <pc:docMk/>
            <pc:sldMk cId="2584317881" sldId="2145706651"/>
            <ac:grpSpMk id="38" creationId="{3EFAC38C-73F0-42EB-9487-DBA18D918C78}"/>
          </ac:grpSpMkLst>
        </pc:grpChg>
        <pc:graphicFrameChg chg="add del mod">
          <ac:chgData name="Daniel Barnes" userId="b303a15ee67145ed" providerId="LiveId" clId="{4A5A1811-DFF2-43F5-A7A7-22A66EF04CEB}" dt="2022-03-21T21:21:55.357" v="6520" actId="478"/>
          <ac:graphicFrameMkLst>
            <pc:docMk/>
            <pc:sldMk cId="2584317881" sldId="2145706651"/>
            <ac:graphicFrameMk id="16" creationId="{D5EB4188-9BF5-4364-91D3-A3EAFE29342D}"/>
          </ac:graphicFrameMkLst>
        </pc:graphicFrameChg>
        <pc:picChg chg="add del mod">
          <ac:chgData name="Daniel Barnes" userId="b303a15ee67145ed" providerId="LiveId" clId="{4A5A1811-DFF2-43F5-A7A7-22A66EF04CEB}" dt="2022-03-21T20:59:37.062" v="5425" actId="478"/>
          <ac:picMkLst>
            <pc:docMk/>
            <pc:sldMk cId="2584317881" sldId="2145706651"/>
            <ac:picMk id="11" creationId="{F96A4D73-73B3-4410-91C1-5EAD81E2DFBC}"/>
          </ac:picMkLst>
        </pc:picChg>
        <pc:picChg chg="add del mod">
          <ac:chgData name="Daniel Barnes" userId="b303a15ee67145ed" providerId="LiveId" clId="{4A5A1811-DFF2-43F5-A7A7-22A66EF04CEB}" dt="2022-03-21T21:21:29.563" v="6517" actId="931"/>
          <ac:picMkLst>
            <pc:docMk/>
            <pc:sldMk cId="2584317881" sldId="2145706651"/>
            <ac:picMk id="13" creationId="{1FD4AE7A-ED82-4250-B2BF-CFB7BB4F2E1E}"/>
          </ac:picMkLst>
        </pc:picChg>
        <pc:picChg chg="add del mod">
          <ac:chgData name="Daniel Barnes" userId="b303a15ee67145ed" providerId="LiveId" clId="{4A5A1811-DFF2-43F5-A7A7-22A66EF04CEB}" dt="2022-03-21T21:27:31.503" v="6623" actId="27803"/>
          <ac:picMkLst>
            <pc:docMk/>
            <pc:sldMk cId="2584317881" sldId="2145706651"/>
            <ac:picMk id="18" creationId="{A25F95D1-0779-4FDF-838B-E192C5BD1CB3}"/>
          </ac:picMkLst>
        </pc:picChg>
        <pc:picChg chg="add del mod">
          <ac:chgData name="Daniel Barnes" userId="b303a15ee67145ed" providerId="LiveId" clId="{4A5A1811-DFF2-43F5-A7A7-22A66EF04CEB}" dt="2022-03-21T21:27:07.011" v="6619" actId="27803"/>
          <ac:picMkLst>
            <pc:docMk/>
            <pc:sldMk cId="2584317881" sldId="2145706651"/>
            <ac:picMk id="20" creationId="{38619D14-616D-44C0-AF48-5337A2FA9C6F}"/>
          </ac:picMkLst>
        </pc:picChg>
        <pc:picChg chg="add del mod">
          <ac:chgData name="Daniel Barnes" userId="b303a15ee67145ed" providerId="LiveId" clId="{4A5A1811-DFF2-43F5-A7A7-22A66EF04CEB}" dt="2022-03-21T21:26:55.111" v="6617" actId="27803"/>
          <ac:picMkLst>
            <pc:docMk/>
            <pc:sldMk cId="2584317881" sldId="2145706651"/>
            <ac:picMk id="22" creationId="{C9B960AF-1BBF-4F08-8E5A-37018992DF74}"/>
          </ac:picMkLst>
        </pc:picChg>
      </pc:sldChg>
      <pc:sldChg chg="addSp modSp mod">
        <pc:chgData name="Daniel Barnes" userId="b303a15ee67145ed" providerId="LiveId" clId="{4A5A1811-DFF2-43F5-A7A7-22A66EF04CEB}" dt="2022-03-21T22:50:15.019" v="11065" actId="207"/>
        <pc:sldMkLst>
          <pc:docMk/>
          <pc:sldMk cId="3965037339" sldId="2145706652"/>
        </pc:sldMkLst>
        <pc:spChg chg="mod">
          <ac:chgData name="Daniel Barnes" userId="b303a15ee67145ed" providerId="LiveId" clId="{4A5A1811-DFF2-43F5-A7A7-22A66EF04CEB}" dt="2022-03-21T22:50:15.019" v="11065" actId="207"/>
          <ac:spMkLst>
            <pc:docMk/>
            <pc:sldMk cId="3965037339" sldId="2145706652"/>
            <ac:spMk id="3" creationId="{E6EB4016-53BF-47E2-8C18-4CAA9DE4C1F2}"/>
          </ac:spMkLst>
        </pc:spChg>
        <pc:spChg chg="add mod">
          <ac:chgData name="Daniel Barnes" userId="b303a15ee67145ed" providerId="LiveId" clId="{4A5A1811-DFF2-43F5-A7A7-22A66EF04CEB}" dt="2022-03-13T22:26:31.255" v="3980"/>
          <ac:spMkLst>
            <pc:docMk/>
            <pc:sldMk cId="3965037339" sldId="2145706652"/>
            <ac:spMk id="4" creationId="{E9E2E145-A81D-4522-B62F-A820552A8190}"/>
          </ac:spMkLst>
        </pc:spChg>
      </pc:sldChg>
      <pc:sldChg chg="addSp modSp mod">
        <pc:chgData name="Daniel Barnes" userId="b303a15ee67145ed" providerId="LiveId" clId="{4A5A1811-DFF2-43F5-A7A7-22A66EF04CEB}" dt="2022-03-22T19:34:15.125" v="15572" actId="404"/>
        <pc:sldMkLst>
          <pc:docMk/>
          <pc:sldMk cId="3920905582" sldId="2145706653"/>
        </pc:sldMkLst>
        <pc:spChg chg="mod">
          <ac:chgData name="Daniel Barnes" userId="b303a15ee67145ed" providerId="LiveId" clId="{4A5A1811-DFF2-43F5-A7A7-22A66EF04CEB}" dt="2022-03-22T19:34:15.125" v="15572" actId="404"/>
          <ac:spMkLst>
            <pc:docMk/>
            <pc:sldMk cId="3920905582" sldId="2145706653"/>
            <ac:spMk id="3" creationId="{E6EB4016-53BF-47E2-8C18-4CAA9DE4C1F2}"/>
          </ac:spMkLst>
        </pc:spChg>
        <pc:spChg chg="add mod">
          <ac:chgData name="Daniel Barnes" userId="b303a15ee67145ed" providerId="LiveId" clId="{4A5A1811-DFF2-43F5-A7A7-22A66EF04CEB}" dt="2022-03-13T22:27:02.819" v="3981"/>
          <ac:spMkLst>
            <pc:docMk/>
            <pc:sldMk cId="3920905582" sldId="2145706653"/>
            <ac:spMk id="4" creationId="{34BBE921-76A2-491F-95BB-852950A1B925}"/>
          </ac:spMkLst>
        </pc:spChg>
      </pc:sldChg>
      <pc:sldChg chg="addSp delSp modSp mod">
        <pc:chgData name="Daniel Barnes" userId="b303a15ee67145ed" providerId="LiveId" clId="{4A5A1811-DFF2-43F5-A7A7-22A66EF04CEB}" dt="2022-04-03T10:11:26.419" v="19966" actId="20577"/>
        <pc:sldMkLst>
          <pc:docMk/>
          <pc:sldMk cId="66980752" sldId="2145706654"/>
        </pc:sldMkLst>
        <pc:spChg chg="mod">
          <ac:chgData name="Daniel Barnes" userId="b303a15ee67145ed" providerId="LiveId" clId="{4A5A1811-DFF2-43F5-A7A7-22A66EF04CEB}" dt="2022-04-03T10:11:26.419" v="19966" actId="20577"/>
          <ac:spMkLst>
            <pc:docMk/>
            <pc:sldMk cId="66980752" sldId="2145706654"/>
            <ac:spMk id="3" creationId="{E6EB4016-53BF-47E2-8C18-4CAA9DE4C1F2}"/>
          </ac:spMkLst>
        </pc:spChg>
        <pc:spChg chg="add mod">
          <ac:chgData name="Daniel Barnes" userId="b303a15ee67145ed" providerId="LiveId" clId="{4A5A1811-DFF2-43F5-A7A7-22A66EF04CEB}" dt="2022-03-13T22:27:24.987" v="3982"/>
          <ac:spMkLst>
            <pc:docMk/>
            <pc:sldMk cId="66980752" sldId="2145706654"/>
            <ac:spMk id="4" creationId="{03B143B8-C817-4278-823F-5EC99DE45B22}"/>
          </ac:spMkLst>
        </pc:spChg>
        <pc:picChg chg="add del mod">
          <ac:chgData name="Daniel Barnes" userId="b303a15ee67145ed" providerId="LiveId" clId="{4A5A1811-DFF2-43F5-A7A7-22A66EF04CEB}" dt="2022-04-02T20:50:00.619" v="18959" actId="478"/>
          <ac:picMkLst>
            <pc:docMk/>
            <pc:sldMk cId="66980752" sldId="2145706654"/>
            <ac:picMk id="5" creationId="{9EA64E70-3852-494A-BDC2-DDC1C2755BD0}"/>
          </ac:picMkLst>
        </pc:picChg>
        <pc:picChg chg="add del mod">
          <ac:chgData name="Daniel Barnes" userId="b303a15ee67145ed" providerId="LiveId" clId="{4A5A1811-DFF2-43F5-A7A7-22A66EF04CEB}" dt="2022-04-02T20:53:02.238" v="19300" actId="478"/>
          <ac:picMkLst>
            <pc:docMk/>
            <pc:sldMk cId="66980752" sldId="2145706654"/>
            <ac:picMk id="6" creationId="{5E31E00D-6D9E-4E29-A859-E4F5FCAB98F2}"/>
          </ac:picMkLst>
        </pc:picChg>
        <pc:picChg chg="add del mod">
          <ac:chgData name="Daniel Barnes" userId="b303a15ee67145ed" providerId="LiveId" clId="{4A5A1811-DFF2-43F5-A7A7-22A66EF04CEB}" dt="2022-04-02T20:50:01.376" v="18960" actId="478"/>
          <ac:picMkLst>
            <pc:docMk/>
            <pc:sldMk cId="66980752" sldId="2145706654"/>
            <ac:picMk id="7" creationId="{37FD0237-63AA-4327-B240-9BB3B21A4EA2}"/>
          </ac:picMkLst>
        </pc:picChg>
      </pc:sldChg>
      <pc:sldChg chg="addSp delSp modSp del mod">
        <pc:chgData name="Daniel Barnes" userId="b303a15ee67145ed" providerId="LiveId" clId="{4A5A1811-DFF2-43F5-A7A7-22A66EF04CEB}" dt="2022-03-13T21:48:39.281" v="3366" actId="47"/>
        <pc:sldMkLst>
          <pc:docMk/>
          <pc:sldMk cId="2781948424" sldId="2145706655"/>
        </pc:sldMkLst>
        <pc:spChg chg="add mod">
          <ac:chgData name="Daniel Barnes" userId="b303a15ee67145ed" providerId="LiveId" clId="{4A5A1811-DFF2-43F5-A7A7-22A66EF04CEB}" dt="2022-03-13T21:34:35.655" v="3194" actId="12788"/>
          <ac:spMkLst>
            <pc:docMk/>
            <pc:sldMk cId="2781948424" sldId="2145706655"/>
            <ac:spMk id="4" creationId="{0A59B4AA-DDE8-4B16-86B5-B1092731D592}"/>
          </ac:spMkLst>
        </pc:spChg>
        <pc:spChg chg="mod">
          <ac:chgData name="Daniel Barnes" userId="b303a15ee67145ed" providerId="LiveId" clId="{4A5A1811-DFF2-43F5-A7A7-22A66EF04CEB}" dt="2022-03-13T19:31:52.310" v="757" actId="1037"/>
          <ac:spMkLst>
            <pc:docMk/>
            <pc:sldMk cId="2781948424" sldId="2145706655"/>
            <ac:spMk id="33" creationId="{00B3CE52-E56F-4D28-A54C-13ED900C2931}"/>
          </ac:spMkLst>
        </pc:spChg>
        <pc:spChg chg="add del mod">
          <ac:chgData name="Daniel Barnes" userId="b303a15ee67145ed" providerId="LiveId" clId="{4A5A1811-DFF2-43F5-A7A7-22A66EF04CEB}" dt="2022-03-13T19:52:49.809" v="991"/>
          <ac:spMkLst>
            <pc:docMk/>
            <pc:sldMk cId="2781948424" sldId="2145706655"/>
            <ac:spMk id="47" creationId="{E2C2BC07-E598-4483-AE9C-FA227E27AD18}"/>
          </ac:spMkLst>
        </pc:spChg>
        <pc:spChg chg="add del mod">
          <ac:chgData name="Daniel Barnes" userId="b303a15ee67145ed" providerId="LiveId" clId="{4A5A1811-DFF2-43F5-A7A7-22A66EF04CEB}" dt="2022-03-13T19:54:31.575" v="1012" actId="478"/>
          <ac:spMkLst>
            <pc:docMk/>
            <pc:sldMk cId="2781948424" sldId="2145706655"/>
            <ac:spMk id="49" creationId="{8255E730-4885-4277-94DC-78409033ED04}"/>
          </ac:spMkLst>
        </pc:spChg>
        <pc:spChg chg="add mod">
          <ac:chgData name="Daniel Barnes" userId="b303a15ee67145ed" providerId="LiveId" clId="{4A5A1811-DFF2-43F5-A7A7-22A66EF04CEB}" dt="2022-03-13T21:34:06.093" v="3188" actId="164"/>
          <ac:spMkLst>
            <pc:docMk/>
            <pc:sldMk cId="2781948424" sldId="2145706655"/>
            <ac:spMk id="89" creationId="{7F77E3BE-FFD1-49D0-912B-FD6FB1D4A716}"/>
          </ac:spMkLst>
        </pc:spChg>
        <pc:spChg chg="mod">
          <ac:chgData name="Daniel Barnes" userId="b303a15ee67145ed" providerId="LiveId" clId="{4A5A1811-DFF2-43F5-A7A7-22A66EF04CEB}" dt="2022-03-13T19:42:53.975" v="982" actId="207"/>
          <ac:spMkLst>
            <pc:docMk/>
            <pc:sldMk cId="2781948424" sldId="2145706655"/>
            <ac:spMk id="92" creationId="{9AAEEBB0-06C6-42E1-B56C-FF9F6DA2595F}"/>
          </ac:spMkLst>
        </pc:spChg>
        <pc:spChg chg="add mod">
          <ac:chgData name="Daniel Barnes" userId="b303a15ee67145ed" providerId="LiveId" clId="{4A5A1811-DFF2-43F5-A7A7-22A66EF04CEB}" dt="2022-03-13T21:34:08.309" v="3189" actId="164"/>
          <ac:spMkLst>
            <pc:docMk/>
            <pc:sldMk cId="2781948424" sldId="2145706655"/>
            <ac:spMk id="93" creationId="{5887B57B-681F-4AFC-A510-8BB5A325AEEC}"/>
          </ac:spMkLst>
        </pc:spChg>
        <pc:spChg chg="add mod">
          <ac:chgData name="Daniel Barnes" userId="b303a15ee67145ed" providerId="LiveId" clId="{4A5A1811-DFF2-43F5-A7A7-22A66EF04CEB}" dt="2022-03-13T21:34:12.116" v="3190" actId="164"/>
          <ac:spMkLst>
            <pc:docMk/>
            <pc:sldMk cId="2781948424" sldId="2145706655"/>
            <ac:spMk id="94" creationId="{12364969-3AD7-48C4-8FC6-EC50B8447038}"/>
          </ac:spMkLst>
        </pc:spChg>
        <pc:spChg chg="add mod">
          <ac:chgData name="Daniel Barnes" userId="b303a15ee67145ed" providerId="LiveId" clId="{4A5A1811-DFF2-43F5-A7A7-22A66EF04CEB}" dt="2022-03-13T21:34:14.620" v="3191" actId="164"/>
          <ac:spMkLst>
            <pc:docMk/>
            <pc:sldMk cId="2781948424" sldId="2145706655"/>
            <ac:spMk id="97" creationId="{2A81A195-2676-44C4-896D-689E59A38CEC}"/>
          </ac:spMkLst>
        </pc:spChg>
        <pc:spChg chg="add mod">
          <ac:chgData name="Daniel Barnes" userId="b303a15ee67145ed" providerId="LiveId" clId="{4A5A1811-DFF2-43F5-A7A7-22A66EF04CEB}" dt="2022-03-13T21:35:20.494" v="3203" actId="1076"/>
          <ac:spMkLst>
            <pc:docMk/>
            <pc:sldMk cId="2781948424" sldId="2145706655"/>
            <ac:spMk id="98" creationId="{E7156280-6B7B-4263-AB17-22F35BB5C7C3}"/>
          </ac:spMkLst>
        </pc:spChg>
        <pc:spChg chg="add mod">
          <ac:chgData name="Daniel Barnes" userId="b303a15ee67145ed" providerId="LiveId" clId="{4A5A1811-DFF2-43F5-A7A7-22A66EF04CEB}" dt="2022-03-13T21:35:52.450" v="3208" actId="20577"/>
          <ac:spMkLst>
            <pc:docMk/>
            <pc:sldMk cId="2781948424" sldId="2145706655"/>
            <ac:spMk id="99" creationId="{1CC2D145-0795-41DD-8639-5A50A568CAFD}"/>
          </ac:spMkLst>
        </pc:spChg>
        <pc:spChg chg="add mod">
          <ac:chgData name="Daniel Barnes" userId="b303a15ee67145ed" providerId="LiveId" clId="{4A5A1811-DFF2-43F5-A7A7-22A66EF04CEB}" dt="2022-03-13T21:35:42.548" v="3205" actId="1076"/>
          <ac:spMkLst>
            <pc:docMk/>
            <pc:sldMk cId="2781948424" sldId="2145706655"/>
            <ac:spMk id="105" creationId="{AF5F8729-7120-4FC0-A214-0E201FF45A95}"/>
          </ac:spMkLst>
        </pc:spChg>
        <pc:spChg chg="add mod">
          <ac:chgData name="Daniel Barnes" userId="b303a15ee67145ed" providerId="LiveId" clId="{4A5A1811-DFF2-43F5-A7A7-22A66EF04CEB}" dt="2022-03-13T21:36:04.169" v="3212" actId="20577"/>
          <ac:spMkLst>
            <pc:docMk/>
            <pc:sldMk cId="2781948424" sldId="2145706655"/>
            <ac:spMk id="106" creationId="{64B7EFC1-B1A7-4EAA-A519-F90F8E046CAD}"/>
          </ac:spMkLst>
        </pc:spChg>
        <pc:grpChg chg="add mod">
          <ac:chgData name="Daniel Barnes" userId="b303a15ee67145ed" providerId="LiveId" clId="{4A5A1811-DFF2-43F5-A7A7-22A66EF04CEB}" dt="2022-03-13T21:30:33.717" v="3144" actId="164"/>
          <ac:grpSpMkLst>
            <pc:docMk/>
            <pc:sldMk cId="2781948424" sldId="2145706655"/>
            <ac:grpSpMk id="17" creationId="{687CE674-95E2-41B5-BCC7-71DE5D1AE7EA}"/>
          </ac:grpSpMkLst>
        </pc:grpChg>
        <pc:grpChg chg="add mod">
          <ac:chgData name="Daniel Barnes" userId="b303a15ee67145ed" providerId="LiveId" clId="{4A5A1811-DFF2-43F5-A7A7-22A66EF04CEB}" dt="2022-03-13T21:34:06.093" v="3188" actId="164"/>
          <ac:grpSpMkLst>
            <pc:docMk/>
            <pc:sldMk cId="2781948424" sldId="2145706655"/>
            <ac:grpSpMk id="28" creationId="{F7D9EF03-0D98-4A64-B0CA-E0D795AFB3A9}"/>
          </ac:grpSpMkLst>
        </pc:grpChg>
        <pc:grpChg chg="add mod">
          <ac:chgData name="Daniel Barnes" userId="b303a15ee67145ed" providerId="LiveId" clId="{4A5A1811-DFF2-43F5-A7A7-22A66EF04CEB}" dt="2022-03-13T21:34:08.309" v="3189" actId="164"/>
          <ac:grpSpMkLst>
            <pc:docMk/>
            <pc:sldMk cId="2781948424" sldId="2145706655"/>
            <ac:grpSpMk id="29" creationId="{8E1813E3-CDF6-4256-8F01-D02553A05958}"/>
          </ac:grpSpMkLst>
        </pc:grpChg>
        <pc:grpChg chg="add mod">
          <ac:chgData name="Daniel Barnes" userId="b303a15ee67145ed" providerId="LiveId" clId="{4A5A1811-DFF2-43F5-A7A7-22A66EF04CEB}" dt="2022-03-13T21:34:14.620" v="3191" actId="164"/>
          <ac:grpSpMkLst>
            <pc:docMk/>
            <pc:sldMk cId="2781948424" sldId="2145706655"/>
            <ac:grpSpMk id="34" creationId="{712E12DA-CB43-4C1A-9866-8734870251A9}"/>
          </ac:grpSpMkLst>
        </pc:grpChg>
        <pc:grpChg chg="add mod">
          <ac:chgData name="Daniel Barnes" userId="b303a15ee67145ed" providerId="LiveId" clId="{4A5A1811-DFF2-43F5-A7A7-22A66EF04CEB}" dt="2022-03-13T21:34:35.655" v="3194" actId="12788"/>
          <ac:grpSpMkLst>
            <pc:docMk/>
            <pc:sldMk cId="2781948424" sldId="2145706655"/>
            <ac:grpSpMk id="35" creationId="{92EA4B77-B14B-4AED-97DA-838569B509F9}"/>
          </ac:grpSpMkLst>
        </pc:grpChg>
        <pc:grpChg chg="add mod">
          <ac:chgData name="Daniel Barnes" userId="b303a15ee67145ed" providerId="LiveId" clId="{4A5A1811-DFF2-43F5-A7A7-22A66EF04CEB}" dt="2022-03-13T21:34:35.655" v="3194" actId="12788"/>
          <ac:grpSpMkLst>
            <pc:docMk/>
            <pc:sldMk cId="2781948424" sldId="2145706655"/>
            <ac:grpSpMk id="36" creationId="{C68EC541-DE3E-4EBC-81B6-66449314609B}"/>
          </ac:grpSpMkLst>
        </pc:grpChg>
        <pc:grpChg chg="add mod">
          <ac:chgData name="Daniel Barnes" userId="b303a15ee67145ed" providerId="LiveId" clId="{4A5A1811-DFF2-43F5-A7A7-22A66EF04CEB}" dt="2022-03-13T21:34:35.655" v="3194" actId="12788"/>
          <ac:grpSpMkLst>
            <pc:docMk/>
            <pc:sldMk cId="2781948424" sldId="2145706655"/>
            <ac:grpSpMk id="37" creationId="{C98B6911-FF5D-43E7-9056-26CA6E55DD15}"/>
          </ac:grpSpMkLst>
        </pc:grpChg>
        <pc:grpChg chg="add mod">
          <ac:chgData name="Daniel Barnes" userId="b303a15ee67145ed" providerId="LiveId" clId="{4A5A1811-DFF2-43F5-A7A7-22A66EF04CEB}" dt="2022-03-13T21:34:35.655" v="3194" actId="12788"/>
          <ac:grpSpMkLst>
            <pc:docMk/>
            <pc:sldMk cId="2781948424" sldId="2145706655"/>
            <ac:grpSpMk id="38" creationId="{82F9CF10-30F9-48AF-A7CC-7062B101402C}"/>
          </ac:grpSpMkLst>
        </pc:grpChg>
        <pc:grpChg chg="del">
          <ac:chgData name="Daniel Barnes" userId="b303a15ee67145ed" providerId="LiveId" clId="{4A5A1811-DFF2-43F5-A7A7-22A66EF04CEB}" dt="2022-03-13T21:26:38.272" v="3092" actId="478"/>
          <ac:grpSpMkLst>
            <pc:docMk/>
            <pc:sldMk cId="2781948424" sldId="2145706655"/>
            <ac:grpSpMk id="84" creationId="{E4B1302A-0480-4B14-9F6F-B68391E5E3B0}"/>
          </ac:grpSpMkLst>
        </pc:grpChg>
        <pc:grpChg chg="del">
          <ac:chgData name="Daniel Barnes" userId="b303a15ee67145ed" providerId="LiveId" clId="{4A5A1811-DFF2-43F5-A7A7-22A66EF04CEB}" dt="2022-03-13T21:26:39.281" v="3093" actId="478"/>
          <ac:grpSpMkLst>
            <pc:docMk/>
            <pc:sldMk cId="2781948424" sldId="2145706655"/>
            <ac:grpSpMk id="85" creationId="{6C3719D0-CD61-4D43-8859-90C4B6F9BCE6}"/>
          </ac:grpSpMkLst>
        </pc:grpChg>
        <pc:grpChg chg="del">
          <ac:chgData name="Daniel Barnes" userId="b303a15ee67145ed" providerId="LiveId" clId="{4A5A1811-DFF2-43F5-A7A7-22A66EF04CEB}" dt="2022-03-13T21:26:37.561" v="3091" actId="478"/>
          <ac:grpSpMkLst>
            <pc:docMk/>
            <pc:sldMk cId="2781948424" sldId="2145706655"/>
            <ac:grpSpMk id="87" creationId="{6FAEACA3-D006-419F-9B72-AEBBFCA9B32F}"/>
          </ac:grpSpMkLst>
        </pc:grpChg>
        <pc:grpChg chg="del">
          <ac:chgData name="Daniel Barnes" userId="b303a15ee67145ed" providerId="LiveId" clId="{4A5A1811-DFF2-43F5-A7A7-22A66EF04CEB}" dt="2022-03-13T21:26:36.809" v="3090" actId="478"/>
          <ac:grpSpMkLst>
            <pc:docMk/>
            <pc:sldMk cId="2781948424" sldId="2145706655"/>
            <ac:grpSpMk id="88" creationId="{AE86AD8F-0E9A-474F-B65D-73BD576D1A77}"/>
          </ac:grpSpMkLst>
        </pc:grpChg>
        <pc:picChg chg="add mod modCrop">
          <ac:chgData name="Daniel Barnes" userId="b303a15ee67145ed" providerId="LiveId" clId="{4A5A1811-DFF2-43F5-A7A7-22A66EF04CEB}" dt="2022-03-13T21:29:10.060" v="3127" actId="207"/>
          <ac:picMkLst>
            <pc:docMk/>
            <pc:sldMk cId="2781948424" sldId="2145706655"/>
            <ac:picMk id="6" creationId="{0D94EE98-C8BA-4088-9399-E3A6F93524AD}"/>
          </ac:picMkLst>
        </pc:picChg>
        <pc:picChg chg="add mod">
          <ac:chgData name="Daniel Barnes" userId="b303a15ee67145ed" providerId="LiveId" clId="{4A5A1811-DFF2-43F5-A7A7-22A66EF04CEB}" dt="2022-03-13T21:29:10.060" v="3127" actId="207"/>
          <ac:picMkLst>
            <pc:docMk/>
            <pc:sldMk cId="2781948424" sldId="2145706655"/>
            <ac:picMk id="8" creationId="{49F80C29-BD4E-4670-AFF0-F59E30604817}"/>
          </ac:picMkLst>
        </pc:picChg>
        <pc:picChg chg="add mod">
          <ac:chgData name="Daniel Barnes" userId="b303a15ee67145ed" providerId="LiveId" clId="{4A5A1811-DFF2-43F5-A7A7-22A66EF04CEB}" dt="2022-03-13T21:30:33.717" v="3144" actId="164"/>
          <ac:picMkLst>
            <pc:docMk/>
            <pc:sldMk cId="2781948424" sldId="2145706655"/>
            <ac:picMk id="10" creationId="{277E6190-5DA5-4D5A-96BA-1CD9654DE556}"/>
          </ac:picMkLst>
        </pc:picChg>
        <pc:picChg chg="add del mod">
          <ac:chgData name="Daniel Barnes" userId="b303a15ee67145ed" providerId="LiveId" clId="{4A5A1811-DFF2-43F5-A7A7-22A66EF04CEB}" dt="2022-03-13T21:23:53.561" v="3068" actId="478"/>
          <ac:picMkLst>
            <pc:docMk/>
            <pc:sldMk cId="2781948424" sldId="2145706655"/>
            <ac:picMk id="12" creationId="{5A86A287-DA03-4512-978B-FF29567B260B}"/>
          </ac:picMkLst>
        </pc:picChg>
        <pc:picChg chg="add mod ord">
          <ac:chgData name="Daniel Barnes" userId="b303a15ee67145ed" providerId="LiveId" clId="{4A5A1811-DFF2-43F5-A7A7-22A66EF04CEB}" dt="2022-03-13T21:24:20.053" v="3074" actId="164"/>
          <ac:picMkLst>
            <pc:docMk/>
            <pc:sldMk cId="2781948424" sldId="2145706655"/>
            <ac:picMk id="14" creationId="{8F30D176-1F26-4574-A3AE-DF6724CE75E0}"/>
          </ac:picMkLst>
        </pc:picChg>
        <pc:picChg chg="add mod ord modCrop">
          <ac:chgData name="Daniel Barnes" userId="b303a15ee67145ed" providerId="LiveId" clId="{4A5A1811-DFF2-43F5-A7A7-22A66EF04CEB}" dt="2022-03-13T21:24:35.251" v="3077" actId="1035"/>
          <ac:picMkLst>
            <pc:docMk/>
            <pc:sldMk cId="2781948424" sldId="2145706655"/>
            <ac:picMk id="16" creationId="{C4F55A5F-87B2-4210-A9EC-0FE7EF6DDB81}"/>
          </ac:picMkLst>
        </pc:picChg>
        <pc:picChg chg="add mod modCrop">
          <ac:chgData name="Daniel Barnes" userId="b303a15ee67145ed" providerId="LiveId" clId="{4A5A1811-DFF2-43F5-A7A7-22A66EF04CEB}" dt="2022-03-13T21:32:23.405" v="3160" actId="14100"/>
          <ac:picMkLst>
            <pc:docMk/>
            <pc:sldMk cId="2781948424" sldId="2145706655"/>
            <ac:picMk id="19" creationId="{DA39E6D6-5F71-4F33-B2F9-97EF92422C89}"/>
          </ac:picMkLst>
        </pc:picChg>
        <pc:picChg chg="add mod">
          <ac:chgData name="Daniel Barnes" userId="b303a15ee67145ed" providerId="LiveId" clId="{4A5A1811-DFF2-43F5-A7A7-22A66EF04CEB}" dt="2022-03-13T21:34:12.116" v="3190" actId="164"/>
          <ac:picMkLst>
            <pc:docMk/>
            <pc:sldMk cId="2781948424" sldId="2145706655"/>
            <ac:picMk id="21" creationId="{2B42FB22-101C-4599-82AD-6BFBBEB3B5E1}"/>
          </ac:picMkLst>
        </pc:picChg>
        <pc:picChg chg="add mod">
          <ac:chgData name="Daniel Barnes" userId="b303a15ee67145ed" providerId="LiveId" clId="{4A5A1811-DFF2-43F5-A7A7-22A66EF04CEB}" dt="2022-03-13T21:31:08.307" v="3149" actId="208"/>
          <ac:picMkLst>
            <pc:docMk/>
            <pc:sldMk cId="2781948424" sldId="2145706655"/>
            <ac:picMk id="23" creationId="{D7A64E16-D0A2-4B21-AA7C-834EE7126A30}"/>
          </ac:picMkLst>
        </pc:picChg>
        <pc:picChg chg="add mod">
          <ac:chgData name="Daniel Barnes" userId="b303a15ee67145ed" providerId="LiveId" clId="{4A5A1811-DFF2-43F5-A7A7-22A66EF04CEB}" dt="2022-03-13T21:31:08.307" v="3149" actId="208"/>
          <ac:picMkLst>
            <pc:docMk/>
            <pc:sldMk cId="2781948424" sldId="2145706655"/>
            <ac:picMk id="25" creationId="{2951F1BE-38E1-436B-BBA3-872D5BB60AF4}"/>
          </ac:picMkLst>
        </pc:picChg>
        <pc:picChg chg="add mod">
          <ac:chgData name="Daniel Barnes" userId="b303a15ee67145ed" providerId="LiveId" clId="{4A5A1811-DFF2-43F5-A7A7-22A66EF04CEB}" dt="2022-03-13T21:31:08.307" v="3149" actId="208"/>
          <ac:picMkLst>
            <pc:docMk/>
            <pc:sldMk cId="2781948424" sldId="2145706655"/>
            <ac:picMk id="27" creationId="{514F7056-FDCE-4BAB-B67C-3EA71DF9F716}"/>
          </ac:picMkLst>
        </pc:picChg>
        <pc:picChg chg="add mod modCrop">
          <ac:chgData name="Daniel Barnes" userId="b303a15ee67145ed" providerId="LiveId" clId="{4A5A1811-DFF2-43F5-A7A7-22A66EF04CEB}" dt="2022-03-13T21:29:10.060" v="3127" actId="207"/>
          <ac:picMkLst>
            <pc:docMk/>
            <pc:sldMk cId="2781948424" sldId="2145706655"/>
            <ac:picMk id="86" creationId="{D5E40F14-C243-45DC-A9AD-C3E089B083A3}"/>
          </ac:picMkLst>
        </pc:picChg>
      </pc:sldChg>
      <pc:sldChg chg="addSp delSp modSp del mod">
        <pc:chgData name="Daniel Barnes" userId="b303a15ee67145ed" providerId="LiveId" clId="{4A5A1811-DFF2-43F5-A7A7-22A66EF04CEB}" dt="2022-03-13T21:03:49.230" v="2918" actId="47"/>
        <pc:sldMkLst>
          <pc:docMk/>
          <pc:sldMk cId="838112012" sldId="2145706657"/>
        </pc:sldMkLst>
        <pc:grpChg chg="add del mod">
          <ac:chgData name="Daniel Barnes" userId="b303a15ee67145ed" providerId="LiveId" clId="{4A5A1811-DFF2-43F5-A7A7-22A66EF04CEB}" dt="2022-03-13T20:57:55.743" v="2861" actId="478"/>
          <ac:grpSpMkLst>
            <pc:docMk/>
            <pc:sldMk cId="838112012" sldId="2145706657"/>
            <ac:grpSpMk id="10" creationId="{F1A4A42A-D19C-4954-A065-ABB2C82CA71B}"/>
          </ac:grpSpMkLst>
        </pc:grpChg>
        <pc:grpChg chg="add del mod">
          <ac:chgData name="Daniel Barnes" userId="b303a15ee67145ed" providerId="LiveId" clId="{4A5A1811-DFF2-43F5-A7A7-22A66EF04CEB}" dt="2022-03-13T20:59:38.776" v="2877" actId="165"/>
          <ac:grpSpMkLst>
            <pc:docMk/>
            <pc:sldMk cId="838112012" sldId="2145706657"/>
            <ac:grpSpMk id="17" creationId="{DCD9FD01-1184-4E8D-9CBA-3FFB61DB3FC7}"/>
          </ac:grpSpMkLst>
        </pc:grpChg>
        <pc:picChg chg="add del mod topLvl">
          <ac:chgData name="Daniel Barnes" userId="b303a15ee67145ed" providerId="LiveId" clId="{4A5A1811-DFF2-43F5-A7A7-22A66EF04CEB}" dt="2022-03-13T20:57:56.114" v="2862" actId="478"/>
          <ac:picMkLst>
            <pc:docMk/>
            <pc:sldMk cId="838112012" sldId="2145706657"/>
            <ac:picMk id="4" creationId="{5FDF5136-D6E8-4A3A-A3CF-ED1EEAF454B4}"/>
          </ac:picMkLst>
        </pc:picChg>
        <pc:picChg chg="add del mod">
          <ac:chgData name="Daniel Barnes" userId="b303a15ee67145ed" providerId="LiveId" clId="{4A5A1811-DFF2-43F5-A7A7-22A66EF04CEB}" dt="2022-03-13T20:57:00.911" v="2851" actId="478"/>
          <ac:picMkLst>
            <pc:docMk/>
            <pc:sldMk cId="838112012" sldId="2145706657"/>
            <ac:picMk id="6" creationId="{6C5D9C7D-A0E3-468E-A710-F7F983DF2338}"/>
          </ac:picMkLst>
        </pc:picChg>
        <pc:picChg chg="add del mod topLvl">
          <ac:chgData name="Daniel Barnes" userId="b303a15ee67145ed" providerId="LiveId" clId="{4A5A1811-DFF2-43F5-A7A7-22A66EF04CEB}" dt="2022-03-13T20:57:55.743" v="2861" actId="478"/>
          <ac:picMkLst>
            <pc:docMk/>
            <pc:sldMk cId="838112012" sldId="2145706657"/>
            <ac:picMk id="9" creationId="{07ED34C3-9B7C-44FF-A462-17B290FFFDD3}"/>
          </ac:picMkLst>
        </pc:picChg>
        <pc:picChg chg="add mod topLvl">
          <ac:chgData name="Daniel Barnes" userId="b303a15ee67145ed" providerId="LiveId" clId="{4A5A1811-DFF2-43F5-A7A7-22A66EF04CEB}" dt="2022-03-13T20:59:38.776" v="2877" actId="165"/>
          <ac:picMkLst>
            <pc:docMk/>
            <pc:sldMk cId="838112012" sldId="2145706657"/>
            <ac:picMk id="14" creationId="{43B9C8A0-8640-47D3-B185-30DC8761039E}"/>
          </ac:picMkLst>
        </pc:picChg>
        <pc:picChg chg="add mod topLvl">
          <ac:chgData name="Daniel Barnes" userId="b303a15ee67145ed" providerId="LiveId" clId="{4A5A1811-DFF2-43F5-A7A7-22A66EF04CEB}" dt="2022-03-13T20:59:38.776" v="2877" actId="165"/>
          <ac:picMkLst>
            <pc:docMk/>
            <pc:sldMk cId="838112012" sldId="2145706657"/>
            <ac:picMk id="16" creationId="{A325448A-C384-4DF2-B9BF-A96687A7C9EF}"/>
          </ac:picMkLst>
        </pc:picChg>
        <pc:picChg chg="add mod">
          <ac:chgData name="Daniel Barnes" userId="b303a15ee67145ed" providerId="LiveId" clId="{4A5A1811-DFF2-43F5-A7A7-22A66EF04CEB}" dt="2022-03-13T21:01:31.858" v="2881" actId="108"/>
          <ac:picMkLst>
            <pc:docMk/>
            <pc:sldMk cId="838112012" sldId="2145706657"/>
            <ac:picMk id="19" creationId="{D7E53016-BAA8-40A7-B983-27AD4344024D}"/>
          </ac:picMkLst>
        </pc:picChg>
      </pc:sldChg>
      <pc:sldChg chg="addSp delSp modSp del mod">
        <pc:chgData name="Daniel Barnes" userId="b303a15ee67145ed" providerId="LiveId" clId="{4A5A1811-DFF2-43F5-A7A7-22A66EF04CEB}" dt="2022-03-13T21:18:10.752" v="2998" actId="47"/>
        <pc:sldMkLst>
          <pc:docMk/>
          <pc:sldMk cId="2137538481" sldId="2145706658"/>
        </pc:sldMkLst>
        <pc:picChg chg="add del mod">
          <ac:chgData name="Daniel Barnes" userId="b303a15ee67145ed" providerId="LiveId" clId="{4A5A1811-DFF2-43F5-A7A7-22A66EF04CEB}" dt="2022-03-13T21:17:36.929" v="2992" actId="478"/>
          <ac:picMkLst>
            <pc:docMk/>
            <pc:sldMk cId="2137538481" sldId="2145706658"/>
            <ac:picMk id="4" creationId="{9C5FFD87-EBE2-4D80-B193-E35D44FF2CFF}"/>
          </ac:picMkLst>
        </pc:picChg>
        <pc:picChg chg="add del mod">
          <ac:chgData name="Daniel Barnes" userId="b303a15ee67145ed" providerId="LiveId" clId="{4A5A1811-DFF2-43F5-A7A7-22A66EF04CEB}" dt="2022-03-13T21:07:31.362" v="2943" actId="478"/>
          <ac:picMkLst>
            <pc:docMk/>
            <pc:sldMk cId="2137538481" sldId="2145706658"/>
            <ac:picMk id="9" creationId="{0095FFBE-2F96-4684-8261-33FF2E356054}"/>
          </ac:picMkLst>
        </pc:picChg>
        <pc:picChg chg="add del mod">
          <ac:chgData name="Daniel Barnes" userId="b303a15ee67145ed" providerId="LiveId" clId="{4A5A1811-DFF2-43F5-A7A7-22A66EF04CEB}" dt="2022-03-13T21:17:37.785" v="2994" actId="478"/>
          <ac:picMkLst>
            <pc:docMk/>
            <pc:sldMk cId="2137538481" sldId="2145706658"/>
            <ac:picMk id="11" creationId="{5D54D69A-7319-4A47-8EAF-58E0202689D4}"/>
          </ac:picMkLst>
        </pc:picChg>
        <pc:picChg chg="add del mod">
          <ac:chgData name="Daniel Barnes" userId="b303a15ee67145ed" providerId="LiveId" clId="{4A5A1811-DFF2-43F5-A7A7-22A66EF04CEB}" dt="2022-03-13T21:17:37.395" v="2993" actId="478"/>
          <ac:picMkLst>
            <pc:docMk/>
            <pc:sldMk cId="2137538481" sldId="2145706658"/>
            <ac:picMk id="13" creationId="{1614A4DD-7BA2-4CC4-81C5-04D72C7C2CAF}"/>
          </ac:picMkLst>
        </pc:picChg>
      </pc:sldChg>
      <pc:sldChg chg="addSp delSp modSp del mod">
        <pc:chgData name="Daniel Barnes" userId="b303a15ee67145ed" providerId="LiveId" clId="{4A5A1811-DFF2-43F5-A7A7-22A66EF04CEB}" dt="2022-03-13T22:08:28.001" v="3632" actId="47"/>
        <pc:sldMkLst>
          <pc:docMk/>
          <pc:sldMk cId="703677797" sldId="2145706659"/>
        </pc:sldMkLst>
        <pc:spChg chg="add mod">
          <ac:chgData name="Daniel Barnes" userId="b303a15ee67145ed" providerId="LiveId" clId="{4A5A1811-DFF2-43F5-A7A7-22A66EF04CEB}" dt="2022-03-13T19:54:39.692" v="1014" actId="1076"/>
          <ac:spMkLst>
            <pc:docMk/>
            <pc:sldMk cId="703677797" sldId="2145706659"/>
            <ac:spMk id="45" creationId="{8EC6F565-658E-44CA-878B-FAF35AE9E6AA}"/>
          </ac:spMkLst>
        </pc:spChg>
        <pc:picChg chg="add del mod">
          <ac:chgData name="Daniel Barnes" userId="b303a15ee67145ed" providerId="LiveId" clId="{4A5A1811-DFF2-43F5-A7A7-22A66EF04CEB}" dt="2022-03-13T20:02:14.157" v="1075" actId="21"/>
          <ac:picMkLst>
            <pc:docMk/>
            <pc:sldMk cId="703677797" sldId="2145706659"/>
            <ac:picMk id="18" creationId="{31292026-A7EF-439B-8447-210D39B44736}"/>
          </ac:picMkLst>
        </pc:picChg>
      </pc:sldChg>
      <pc:sldChg chg="modSp del mod">
        <pc:chgData name="Daniel Barnes" userId="b303a15ee67145ed" providerId="LiveId" clId="{4A5A1811-DFF2-43F5-A7A7-22A66EF04CEB}" dt="2022-03-13T19:41:05.710" v="980" actId="47"/>
        <pc:sldMkLst>
          <pc:docMk/>
          <pc:sldMk cId="3291234092" sldId="2145706660"/>
        </pc:sldMkLst>
        <pc:spChg chg="mod">
          <ac:chgData name="Daniel Barnes" userId="b303a15ee67145ed" providerId="LiveId" clId="{4A5A1811-DFF2-43F5-A7A7-22A66EF04CEB}" dt="2022-03-13T19:20:20.757" v="245" actId="14100"/>
          <ac:spMkLst>
            <pc:docMk/>
            <pc:sldMk cId="3291234092" sldId="2145706660"/>
            <ac:spMk id="15" creationId="{13EE817D-A4E8-48C0-A58E-2B4150E27141}"/>
          </ac:spMkLst>
        </pc:spChg>
        <pc:spChg chg="mod">
          <ac:chgData name="Daniel Barnes" userId="b303a15ee67145ed" providerId="LiveId" clId="{4A5A1811-DFF2-43F5-A7A7-22A66EF04CEB}" dt="2022-03-13T19:31:35.007" v="756" actId="20577"/>
          <ac:spMkLst>
            <pc:docMk/>
            <pc:sldMk cId="3291234092" sldId="2145706660"/>
            <ac:spMk id="17" creationId="{622DA3B6-DC47-4B36-985D-C5E3E531C22F}"/>
          </ac:spMkLst>
        </pc:spChg>
      </pc:sldChg>
      <pc:sldChg chg="addSp delSp modSp add mod ord">
        <pc:chgData name="Daniel Barnes" userId="b303a15ee67145ed" providerId="LiveId" clId="{4A5A1811-DFF2-43F5-A7A7-22A66EF04CEB}" dt="2022-03-21T20:57:38.109" v="5397"/>
        <pc:sldMkLst>
          <pc:docMk/>
          <pc:sldMk cId="763365567" sldId="2145706661"/>
        </pc:sldMkLst>
        <pc:spChg chg="mod">
          <ac:chgData name="Daniel Barnes" userId="b303a15ee67145ed" providerId="LiveId" clId="{4A5A1811-DFF2-43F5-A7A7-22A66EF04CEB}" dt="2022-03-13T19:20:33.195" v="248" actId="14100"/>
          <ac:spMkLst>
            <pc:docMk/>
            <pc:sldMk cId="763365567" sldId="2145706661"/>
            <ac:spMk id="15" creationId="{13EE817D-A4E8-48C0-A58E-2B4150E27141}"/>
          </ac:spMkLst>
        </pc:spChg>
        <pc:spChg chg="mod">
          <ac:chgData name="Daniel Barnes" userId="b303a15ee67145ed" providerId="LiveId" clId="{4A5A1811-DFF2-43F5-A7A7-22A66EF04CEB}" dt="2022-03-21T20:57:38.109" v="5397"/>
          <ac:spMkLst>
            <pc:docMk/>
            <pc:sldMk cId="763365567" sldId="2145706661"/>
            <ac:spMk id="17" creationId="{622DA3B6-DC47-4B36-985D-C5E3E531C22F}"/>
          </ac:spMkLst>
        </pc:spChg>
        <pc:spChg chg="mod">
          <ac:chgData name="Daniel Barnes" userId="b303a15ee67145ed" providerId="LiveId" clId="{4A5A1811-DFF2-43F5-A7A7-22A66EF04CEB}" dt="2022-03-13T19:19:53.217" v="241" actId="20577"/>
          <ac:spMkLst>
            <pc:docMk/>
            <pc:sldMk cId="763365567" sldId="2145706661"/>
            <ac:spMk id="18" creationId="{B1F1B55C-742A-4DEB-9AC0-DEF9057B1345}"/>
          </ac:spMkLst>
        </pc:spChg>
        <pc:picChg chg="add mod">
          <ac:chgData name="Daniel Barnes" userId="b303a15ee67145ed" providerId="LiveId" clId="{4A5A1811-DFF2-43F5-A7A7-22A66EF04CEB}" dt="2022-03-13T19:20:36.988" v="249" actId="14100"/>
          <ac:picMkLst>
            <pc:docMk/>
            <pc:sldMk cId="763365567" sldId="2145706661"/>
            <ac:picMk id="2" creationId="{66828EB0-D704-4688-BB75-6EA2EB58279A}"/>
          </ac:picMkLst>
        </pc:picChg>
        <pc:picChg chg="del">
          <ac:chgData name="Daniel Barnes" userId="b303a15ee67145ed" providerId="LiveId" clId="{4A5A1811-DFF2-43F5-A7A7-22A66EF04CEB}" dt="2022-03-13T19:19:26.427" v="223" actId="478"/>
          <ac:picMkLst>
            <pc:docMk/>
            <pc:sldMk cId="763365567" sldId="2145706661"/>
            <ac:picMk id="6" creationId="{169CE947-2EEF-4189-BB22-C2D32EFD44E7}"/>
          </ac:picMkLst>
        </pc:picChg>
      </pc:sldChg>
      <pc:sldChg chg="delSp modSp add mod modClrScheme chgLayout">
        <pc:chgData name="Daniel Barnes" userId="b303a15ee67145ed" providerId="LiveId" clId="{4A5A1811-DFF2-43F5-A7A7-22A66EF04CEB}" dt="2022-04-03T12:43:38.567" v="22138" actId="20577"/>
        <pc:sldMkLst>
          <pc:docMk/>
          <pc:sldMk cId="1276081675" sldId="2145706662"/>
        </pc:sldMkLst>
        <pc:spChg chg="mod ord">
          <ac:chgData name="Daniel Barnes" userId="b303a15ee67145ed" providerId="LiveId" clId="{4A5A1811-DFF2-43F5-A7A7-22A66EF04CEB}" dt="2022-03-13T19:40:42.286" v="976" actId="700"/>
          <ac:spMkLst>
            <pc:docMk/>
            <pc:sldMk cId="1276081675" sldId="2145706662"/>
            <ac:spMk id="13" creationId="{804BABCD-5D07-421C-B8F7-FD9A7A6607C0}"/>
          </ac:spMkLst>
        </pc:spChg>
        <pc:spChg chg="mod ord">
          <ac:chgData name="Daniel Barnes" userId="b303a15ee67145ed" providerId="LiveId" clId="{4A5A1811-DFF2-43F5-A7A7-22A66EF04CEB}" dt="2022-04-03T12:43:38.567" v="22138" actId="20577"/>
          <ac:spMkLst>
            <pc:docMk/>
            <pc:sldMk cId="1276081675" sldId="2145706662"/>
            <ac:spMk id="17" creationId="{622DA3B6-DC47-4B36-985D-C5E3E531C22F}"/>
          </ac:spMkLst>
        </pc:spChg>
        <pc:spChg chg="del">
          <ac:chgData name="Daniel Barnes" userId="b303a15ee67145ed" providerId="LiveId" clId="{4A5A1811-DFF2-43F5-A7A7-22A66EF04CEB}" dt="2022-03-13T19:32:28.464" v="762" actId="478"/>
          <ac:spMkLst>
            <pc:docMk/>
            <pc:sldMk cId="1276081675" sldId="2145706662"/>
            <ac:spMk id="18" creationId="{B1F1B55C-742A-4DEB-9AC0-DEF9057B1345}"/>
          </ac:spMkLst>
        </pc:spChg>
        <pc:picChg chg="del">
          <ac:chgData name="Daniel Barnes" userId="b303a15ee67145ed" providerId="LiveId" clId="{4A5A1811-DFF2-43F5-A7A7-22A66EF04CEB}" dt="2022-03-13T19:32:05.360" v="759" actId="478"/>
          <ac:picMkLst>
            <pc:docMk/>
            <pc:sldMk cId="1276081675" sldId="2145706662"/>
            <ac:picMk id="6" creationId="{169CE947-2EEF-4189-BB22-C2D32EFD44E7}"/>
          </ac:picMkLst>
        </pc:picChg>
      </pc:sldChg>
      <pc:sldChg chg="addSp delSp modSp add mod ord">
        <pc:chgData name="Daniel Barnes" userId="b303a15ee67145ed" providerId="LiveId" clId="{4A5A1811-DFF2-43F5-A7A7-22A66EF04CEB}" dt="2022-04-03T12:51:17.437" v="22215" actId="208"/>
        <pc:sldMkLst>
          <pc:docMk/>
          <pc:sldMk cId="390523467" sldId="2145706663"/>
        </pc:sldMkLst>
        <pc:spChg chg="mod">
          <ac:chgData name="Daniel Barnes" userId="b303a15ee67145ed" providerId="LiveId" clId="{4A5A1811-DFF2-43F5-A7A7-22A66EF04CEB}" dt="2022-03-13T20:28:22.208" v="2235" actId="6549"/>
          <ac:spMkLst>
            <pc:docMk/>
            <pc:sldMk cId="390523467" sldId="2145706663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3-21T23:39:40.745" v="12641" actId="6549"/>
          <ac:spMkLst>
            <pc:docMk/>
            <pc:sldMk cId="390523467" sldId="2145706663"/>
            <ac:spMk id="3" creationId="{E6EB4016-53BF-47E2-8C18-4CAA9DE4C1F2}"/>
          </ac:spMkLst>
        </pc:spChg>
        <pc:spChg chg="add del mod">
          <ac:chgData name="Daniel Barnes" userId="b303a15ee67145ed" providerId="LiveId" clId="{4A5A1811-DFF2-43F5-A7A7-22A66EF04CEB}" dt="2022-03-13T20:46:38.412" v="2842" actId="478"/>
          <ac:spMkLst>
            <pc:docMk/>
            <pc:sldMk cId="390523467" sldId="2145706663"/>
            <ac:spMk id="14" creationId="{4E79F1BB-0ABB-4BCB-9649-A0C781E46BBF}"/>
          </ac:spMkLst>
        </pc:spChg>
        <pc:spChg chg="add del mod">
          <ac:chgData name="Daniel Barnes" userId="b303a15ee67145ed" providerId="LiveId" clId="{4A5A1811-DFF2-43F5-A7A7-22A66EF04CEB}" dt="2022-04-03T12:45:58.414" v="22152" actId="478"/>
          <ac:spMkLst>
            <pc:docMk/>
            <pc:sldMk cId="390523467" sldId="2145706663"/>
            <ac:spMk id="14" creationId="{D7631D40-9A0F-43F1-A995-8AA12EE28F48}"/>
          </ac:spMkLst>
        </pc:spChg>
        <pc:spChg chg="add del mod">
          <ac:chgData name="Daniel Barnes" userId="b303a15ee67145ed" providerId="LiveId" clId="{4A5A1811-DFF2-43F5-A7A7-22A66EF04CEB}" dt="2022-03-13T20:46:38.412" v="2842" actId="478"/>
          <ac:spMkLst>
            <pc:docMk/>
            <pc:sldMk cId="390523467" sldId="2145706663"/>
            <ac:spMk id="16" creationId="{4E3D8171-1CEB-4821-82E1-A99843F5ED6E}"/>
          </ac:spMkLst>
        </pc:spChg>
        <pc:spChg chg="add del mod">
          <ac:chgData name="Daniel Barnes" userId="b303a15ee67145ed" providerId="LiveId" clId="{4A5A1811-DFF2-43F5-A7A7-22A66EF04CEB}" dt="2022-03-13T20:46:38.412" v="2842" actId="478"/>
          <ac:spMkLst>
            <pc:docMk/>
            <pc:sldMk cId="390523467" sldId="2145706663"/>
            <ac:spMk id="19" creationId="{AEC95172-55FD-435B-9C98-80F6B1EECF2B}"/>
          </ac:spMkLst>
        </pc:spChg>
        <pc:spChg chg="add del mod">
          <ac:chgData name="Daniel Barnes" userId="b303a15ee67145ed" providerId="LiveId" clId="{4A5A1811-DFF2-43F5-A7A7-22A66EF04CEB}" dt="2022-03-13T22:14:28.053" v="3737" actId="478"/>
          <ac:spMkLst>
            <pc:docMk/>
            <pc:sldMk cId="390523467" sldId="2145706663"/>
            <ac:spMk id="21" creationId="{54E15FD8-D0F0-4E24-9E52-8214FA6072FF}"/>
          </ac:spMkLst>
        </pc:spChg>
        <pc:spChg chg="del mod">
          <ac:chgData name="Daniel Barnes" userId="b303a15ee67145ed" providerId="LiveId" clId="{4A5A1811-DFF2-43F5-A7A7-22A66EF04CEB}" dt="2022-03-13T20:28:12.221" v="2233" actId="478"/>
          <ac:spMkLst>
            <pc:docMk/>
            <pc:sldMk cId="390523467" sldId="2145706663"/>
            <ac:spMk id="22" creationId="{543E940A-428F-47B4-AA86-2F8DD5AD69B7}"/>
          </ac:spMkLst>
        </pc:spChg>
        <pc:spChg chg="del mod">
          <ac:chgData name="Daniel Barnes" userId="b303a15ee67145ed" providerId="LiveId" clId="{4A5A1811-DFF2-43F5-A7A7-22A66EF04CEB}" dt="2022-03-13T22:09:35.407" v="3642" actId="478"/>
          <ac:spMkLst>
            <pc:docMk/>
            <pc:sldMk cId="390523467" sldId="2145706663"/>
            <ac:spMk id="28" creationId="{F18A8B58-16F5-486A-A861-BB2353E42E2B}"/>
          </ac:spMkLst>
        </pc:spChg>
        <pc:spChg chg="del mod">
          <ac:chgData name="Daniel Barnes" userId="b303a15ee67145ed" providerId="LiveId" clId="{4A5A1811-DFF2-43F5-A7A7-22A66EF04CEB}" dt="2022-03-13T22:09:38.790" v="3643" actId="478"/>
          <ac:spMkLst>
            <pc:docMk/>
            <pc:sldMk cId="390523467" sldId="2145706663"/>
            <ac:spMk id="29" creationId="{77333FD3-B030-4DB5-BBEB-5730C8DDE987}"/>
          </ac:spMkLst>
        </pc:spChg>
        <pc:spChg chg="mod">
          <ac:chgData name="Daniel Barnes" userId="b303a15ee67145ed" providerId="LiveId" clId="{4A5A1811-DFF2-43F5-A7A7-22A66EF04CEB}" dt="2022-03-13T22:13:47.268" v="3732" actId="14100"/>
          <ac:spMkLst>
            <pc:docMk/>
            <pc:sldMk cId="390523467" sldId="2145706663"/>
            <ac:spMk id="30" creationId="{8F34BDB0-4777-4522-8383-F32F962316D1}"/>
          </ac:spMkLst>
        </pc:spChg>
        <pc:spChg chg="mod">
          <ac:chgData name="Daniel Barnes" userId="b303a15ee67145ed" providerId="LiveId" clId="{4A5A1811-DFF2-43F5-A7A7-22A66EF04CEB}" dt="2022-03-13T22:11:34.925" v="3680" actId="165"/>
          <ac:spMkLst>
            <pc:docMk/>
            <pc:sldMk cId="390523467" sldId="2145706663"/>
            <ac:spMk id="31" creationId="{D70C463A-494E-4E13-B94C-D8EA4F5BD37B}"/>
          </ac:spMkLst>
        </pc:spChg>
        <pc:spChg chg="mod">
          <ac:chgData name="Daniel Barnes" userId="b303a15ee67145ed" providerId="LiveId" clId="{4A5A1811-DFF2-43F5-A7A7-22A66EF04CEB}" dt="2022-03-13T22:13:49.819" v="3733" actId="14100"/>
          <ac:spMkLst>
            <pc:docMk/>
            <pc:sldMk cId="390523467" sldId="2145706663"/>
            <ac:spMk id="32" creationId="{CB44A4ED-C1E7-4A3C-BF29-8735A3CA16A4}"/>
          </ac:spMkLst>
        </pc:spChg>
        <pc:spChg chg="mod">
          <ac:chgData name="Daniel Barnes" userId="b303a15ee67145ed" providerId="LiveId" clId="{4A5A1811-DFF2-43F5-A7A7-22A66EF04CEB}" dt="2022-03-13T22:11:34.925" v="3680" actId="165"/>
          <ac:spMkLst>
            <pc:docMk/>
            <pc:sldMk cId="390523467" sldId="2145706663"/>
            <ac:spMk id="33" creationId="{6A5E869C-1E0D-49EF-87DC-51EC8CC3C0DB}"/>
          </ac:spMkLst>
        </pc:spChg>
        <pc:spChg chg="mod">
          <ac:chgData name="Daniel Barnes" userId="b303a15ee67145ed" providerId="LiveId" clId="{4A5A1811-DFF2-43F5-A7A7-22A66EF04CEB}" dt="2022-03-13T22:13:52.940" v="3734" actId="14100"/>
          <ac:spMkLst>
            <pc:docMk/>
            <pc:sldMk cId="390523467" sldId="2145706663"/>
            <ac:spMk id="34" creationId="{11E988FF-CE47-4A10-9650-62D654384C02}"/>
          </ac:spMkLst>
        </pc:spChg>
        <pc:spChg chg="mod">
          <ac:chgData name="Daniel Barnes" userId="b303a15ee67145ed" providerId="LiveId" clId="{4A5A1811-DFF2-43F5-A7A7-22A66EF04CEB}" dt="2022-03-13T22:11:34.925" v="3680" actId="165"/>
          <ac:spMkLst>
            <pc:docMk/>
            <pc:sldMk cId="390523467" sldId="2145706663"/>
            <ac:spMk id="35" creationId="{5C0E4D11-4DD8-44B9-9D6E-F67729B9285F}"/>
          </ac:spMkLst>
        </pc:spChg>
        <pc:spChg chg="add mod topLvl">
          <ac:chgData name="Daniel Barnes" userId="b303a15ee67145ed" providerId="LiveId" clId="{4A5A1811-DFF2-43F5-A7A7-22A66EF04CEB}" dt="2022-04-03T12:44:52.318" v="22142" actId="165"/>
          <ac:spMkLst>
            <pc:docMk/>
            <pc:sldMk cId="390523467" sldId="2145706663"/>
            <ac:spMk id="36" creationId="{E4E524EA-EA80-4A0C-9D92-2380D4F9BC81}"/>
          </ac:spMkLst>
        </pc:spChg>
        <pc:spChg chg="add mod topLvl">
          <ac:chgData name="Daniel Barnes" userId="b303a15ee67145ed" providerId="LiveId" clId="{4A5A1811-DFF2-43F5-A7A7-22A66EF04CEB}" dt="2022-04-03T12:44:52.318" v="22142" actId="165"/>
          <ac:spMkLst>
            <pc:docMk/>
            <pc:sldMk cId="390523467" sldId="2145706663"/>
            <ac:spMk id="37" creationId="{16529085-605B-4B27-AD4D-35152471B00E}"/>
          </ac:spMkLst>
        </pc:spChg>
        <pc:spChg chg="add mod topLvl">
          <ac:chgData name="Daniel Barnes" userId="b303a15ee67145ed" providerId="LiveId" clId="{4A5A1811-DFF2-43F5-A7A7-22A66EF04CEB}" dt="2022-04-03T12:44:52.318" v="22142" actId="165"/>
          <ac:spMkLst>
            <pc:docMk/>
            <pc:sldMk cId="390523467" sldId="2145706663"/>
            <ac:spMk id="38" creationId="{5C3E9F6F-F3FA-4E61-BD97-9A24F8205556}"/>
          </ac:spMkLst>
        </pc:spChg>
        <pc:spChg chg="add del">
          <ac:chgData name="Daniel Barnes" userId="b303a15ee67145ed" providerId="LiveId" clId="{4A5A1811-DFF2-43F5-A7A7-22A66EF04CEB}" dt="2022-03-13T22:21:19.816" v="3940" actId="22"/>
          <ac:spMkLst>
            <pc:docMk/>
            <pc:sldMk cId="390523467" sldId="2145706663"/>
            <ac:spMk id="39" creationId="{021D56DA-8D7E-40B5-9E89-1043759A942F}"/>
          </ac:spMkLst>
        </pc:spChg>
        <pc:spChg chg="add mod">
          <ac:chgData name="Daniel Barnes" userId="b303a15ee67145ed" providerId="LiveId" clId="{4A5A1811-DFF2-43F5-A7A7-22A66EF04CEB}" dt="2022-03-13T22:22:35.005" v="3963" actId="1036"/>
          <ac:spMkLst>
            <pc:docMk/>
            <pc:sldMk cId="390523467" sldId="2145706663"/>
            <ac:spMk id="40" creationId="{D829FF44-11A7-4AC8-842C-90953009D05A}"/>
          </ac:spMkLst>
        </pc:spChg>
        <pc:grpChg chg="add del mod">
          <ac:chgData name="Daniel Barnes" userId="b303a15ee67145ed" providerId="LiveId" clId="{4A5A1811-DFF2-43F5-A7A7-22A66EF04CEB}" dt="2022-04-03T12:44:52.318" v="22142" actId="165"/>
          <ac:grpSpMkLst>
            <pc:docMk/>
            <pc:sldMk cId="390523467" sldId="2145706663"/>
            <ac:grpSpMk id="7" creationId="{F489987B-2DB5-4306-8652-A991A3303C81}"/>
          </ac:grpSpMkLst>
        </pc:grpChg>
        <pc:grpChg chg="del mod">
          <ac:chgData name="Daniel Barnes" userId="b303a15ee67145ed" providerId="LiveId" clId="{4A5A1811-DFF2-43F5-A7A7-22A66EF04CEB}" dt="2022-03-13T20:30:23.586" v="2297" actId="165"/>
          <ac:grpSpMkLst>
            <pc:docMk/>
            <pc:sldMk cId="390523467" sldId="2145706663"/>
            <ac:grpSpMk id="18" creationId="{7E3AF57D-BCCD-42A3-A12B-13AF90E6A84F}"/>
          </ac:grpSpMkLst>
        </pc:grpChg>
        <pc:grpChg chg="add del mod">
          <ac:chgData name="Daniel Barnes" userId="b303a15ee67145ed" providerId="LiveId" clId="{4A5A1811-DFF2-43F5-A7A7-22A66EF04CEB}" dt="2022-03-13T22:11:34.925" v="3680" actId="165"/>
          <ac:grpSpMkLst>
            <pc:docMk/>
            <pc:sldMk cId="390523467" sldId="2145706663"/>
            <ac:grpSpMk id="23" creationId="{43503E6A-4D1E-470B-81D0-4843B4EA8321}"/>
          </ac:grpSpMkLst>
        </pc:grpChg>
        <pc:grpChg chg="del mod topLvl">
          <ac:chgData name="Daniel Barnes" userId="b303a15ee67145ed" providerId="LiveId" clId="{4A5A1811-DFF2-43F5-A7A7-22A66EF04CEB}" dt="2022-03-13T22:15:57.509" v="3880" actId="478"/>
          <ac:grpSpMkLst>
            <pc:docMk/>
            <pc:sldMk cId="390523467" sldId="2145706663"/>
            <ac:grpSpMk id="24" creationId="{BF6FDEE3-DC45-40DA-9CFD-92F72DF26F1B}"/>
          </ac:grpSpMkLst>
        </pc:grpChg>
        <pc:grpChg chg="del mod topLvl">
          <ac:chgData name="Daniel Barnes" userId="b303a15ee67145ed" providerId="LiveId" clId="{4A5A1811-DFF2-43F5-A7A7-22A66EF04CEB}" dt="2022-03-13T22:15:57.509" v="3880" actId="478"/>
          <ac:grpSpMkLst>
            <pc:docMk/>
            <pc:sldMk cId="390523467" sldId="2145706663"/>
            <ac:grpSpMk id="25" creationId="{A743F824-069F-420C-B2D7-AA38763F97F4}"/>
          </ac:grpSpMkLst>
        </pc:grpChg>
        <pc:grpChg chg="del mod topLvl">
          <ac:chgData name="Daniel Barnes" userId="b303a15ee67145ed" providerId="LiveId" clId="{4A5A1811-DFF2-43F5-A7A7-22A66EF04CEB}" dt="2022-03-13T22:15:57.509" v="3880" actId="478"/>
          <ac:grpSpMkLst>
            <pc:docMk/>
            <pc:sldMk cId="390523467" sldId="2145706663"/>
            <ac:grpSpMk id="26" creationId="{85E36AB5-7277-42ED-8AFC-E2FEBF0FA1DA}"/>
          </ac:grpSpMkLst>
        </pc:grpChg>
        <pc:grpChg chg="del mod">
          <ac:chgData name="Daniel Barnes" userId="b303a15ee67145ed" providerId="LiveId" clId="{4A5A1811-DFF2-43F5-A7A7-22A66EF04CEB}" dt="2022-03-13T22:09:35.407" v="3642" actId="478"/>
          <ac:grpSpMkLst>
            <pc:docMk/>
            <pc:sldMk cId="390523467" sldId="2145706663"/>
            <ac:grpSpMk id="27" creationId="{DA5834CA-D884-49F1-A6F2-B87EAC494434}"/>
          </ac:grpSpMkLst>
        </pc:grpChg>
        <pc:picChg chg="mod topLvl">
          <ac:chgData name="Daniel Barnes" userId="b303a15ee67145ed" providerId="LiveId" clId="{4A5A1811-DFF2-43F5-A7A7-22A66EF04CEB}" dt="2022-04-03T12:51:13.719" v="22214" actId="208"/>
          <ac:picMkLst>
            <pc:docMk/>
            <pc:sldMk cId="390523467" sldId="2145706663"/>
            <ac:picMk id="5" creationId="{93C5F980-31E5-4580-9422-C5A526F73EC4}"/>
          </ac:picMkLst>
        </pc:picChg>
        <pc:picChg chg="mod">
          <ac:chgData name="Daniel Barnes" userId="b303a15ee67145ed" providerId="LiveId" clId="{4A5A1811-DFF2-43F5-A7A7-22A66EF04CEB}" dt="2022-04-03T12:44:04.428" v="22139" actId="108"/>
          <ac:picMkLst>
            <pc:docMk/>
            <pc:sldMk cId="390523467" sldId="2145706663"/>
            <ac:picMk id="6" creationId="{A6EACE13-983B-4AA9-AF1D-0A7DDB3CF7DE}"/>
          </ac:picMkLst>
        </pc:picChg>
        <pc:picChg chg="mod topLvl">
          <ac:chgData name="Daniel Barnes" userId="b303a15ee67145ed" providerId="LiveId" clId="{4A5A1811-DFF2-43F5-A7A7-22A66EF04CEB}" dt="2022-04-03T12:51:17.437" v="22215" actId="208"/>
          <ac:picMkLst>
            <pc:docMk/>
            <pc:sldMk cId="390523467" sldId="2145706663"/>
            <ac:picMk id="11" creationId="{E6D63F86-D0FD-4554-B688-B52D6F26C5F5}"/>
          </ac:picMkLst>
        </pc:picChg>
        <pc:picChg chg="mod topLvl">
          <ac:chgData name="Daniel Barnes" userId="b303a15ee67145ed" providerId="LiveId" clId="{4A5A1811-DFF2-43F5-A7A7-22A66EF04CEB}" dt="2022-04-03T12:51:17.437" v="22215" actId="208"/>
          <ac:picMkLst>
            <pc:docMk/>
            <pc:sldMk cId="390523467" sldId="2145706663"/>
            <ac:picMk id="13" creationId="{B7FA7808-D5FF-4F87-9A51-4A6DD912A9E0}"/>
          </ac:picMkLst>
        </pc:picChg>
        <pc:picChg chg="del">
          <ac:chgData name="Daniel Barnes" userId="b303a15ee67145ed" providerId="LiveId" clId="{4A5A1811-DFF2-43F5-A7A7-22A66EF04CEB}" dt="2022-03-13T20:30:18.621" v="2294" actId="478"/>
          <ac:picMkLst>
            <pc:docMk/>
            <pc:sldMk cId="390523467" sldId="2145706663"/>
            <ac:picMk id="15" creationId="{C3830511-C957-4952-AB09-8E969DBA71E1}"/>
          </ac:picMkLst>
        </pc:picChg>
        <pc:picChg chg="del mod">
          <ac:chgData name="Daniel Barnes" userId="b303a15ee67145ed" providerId="LiveId" clId="{4A5A1811-DFF2-43F5-A7A7-22A66EF04CEB}" dt="2022-03-13T20:30:18.251" v="2293" actId="478"/>
          <ac:picMkLst>
            <pc:docMk/>
            <pc:sldMk cId="390523467" sldId="2145706663"/>
            <ac:picMk id="17" creationId="{1AD7F3D1-90B6-4134-8857-3B06F3ACD75B}"/>
          </ac:picMkLst>
        </pc:picChg>
        <pc:picChg chg="del">
          <ac:chgData name="Daniel Barnes" userId="b303a15ee67145ed" providerId="LiveId" clId="{4A5A1811-DFF2-43F5-A7A7-22A66EF04CEB}" dt="2022-03-13T20:30:19.411" v="2295" actId="478"/>
          <ac:picMkLst>
            <pc:docMk/>
            <pc:sldMk cId="390523467" sldId="2145706663"/>
            <ac:picMk id="20" creationId="{5175496B-53CE-4EE1-83CF-AF3B8527CAE8}"/>
          </ac:picMkLst>
        </pc:picChg>
      </pc:sldChg>
      <pc:sldChg chg="add del">
        <pc:chgData name="Daniel Barnes" userId="b303a15ee67145ed" providerId="LiveId" clId="{4A5A1811-DFF2-43F5-A7A7-22A66EF04CEB}" dt="2022-03-13T21:19:13.098" v="3054" actId="47"/>
        <pc:sldMkLst>
          <pc:docMk/>
          <pc:sldMk cId="2084810653" sldId="2145706664"/>
        </pc:sldMkLst>
      </pc:sldChg>
      <pc:sldChg chg="delSp modSp add del mod">
        <pc:chgData name="Daniel Barnes" userId="b303a15ee67145ed" providerId="LiveId" clId="{4A5A1811-DFF2-43F5-A7A7-22A66EF04CEB}" dt="2022-03-13T20:33:45.666" v="2345" actId="47"/>
        <pc:sldMkLst>
          <pc:docMk/>
          <pc:sldMk cId="2480844226" sldId="2145706664"/>
        </pc:sldMkLst>
        <pc:spChg chg="mod">
          <ac:chgData name="Daniel Barnes" userId="b303a15ee67145ed" providerId="LiveId" clId="{4A5A1811-DFF2-43F5-A7A7-22A66EF04CEB}" dt="2022-03-13T20:33:37.042" v="2343"/>
          <ac:spMkLst>
            <pc:docMk/>
            <pc:sldMk cId="2480844226" sldId="2145706664"/>
            <ac:spMk id="3" creationId="{E6EB4016-53BF-47E2-8C18-4CAA9DE4C1F2}"/>
          </ac:spMkLst>
        </pc:spChg>
        <pc:picChg chg="del">
          <ac:chgData name="Daniel Barnes" userId="b303a15ee67145ed" providerId="LiveId" clId="{4A5A1811-DFF2-43F5-A7A7-22A66EF04CEB}" dt="2022-03-13T20:33:38.421" v="2344" actId="478"/>
          <ac:picMkLst>
            <pc:docMk/>
            <pc:sldMk cId="2480844226" sldId="2145706664"/>
            <ac:picMk id="6" creationId="{A6EACE13-983B-4AA9-AF1D-0A7DDB3CF7DE}"/>
          </ac:picMkLst>
        </pc:picChg>
      </pc:sldChg>
      <pc:sldChg chg="modSp add del mod">
        <pc:chgData name="Daniel Barnes" userId="b303a15ee67145ed" providerId="LiveId" clId="{4A5A1811-DFF2-43F5-A7A7-22A66EF04CEB}" dt="2022-03-13T20:33:11.990" v="2336" actId="47"/>
        <pc:sldMkLst>
          <pc:docMk/>
          <pc:sldMk cId="3000719252" sldId="2145706664"/>
        </pc:sldMkLst>
        <pc:spChg chg="mod">
          <ac:chgData name="Daniel Barnes" userId="b303a15ee67145ed" providerId="LiveId" clId="{4A5A1811-DFF2-43F5-A7A7-22A66EF04CEB}" dt="2022-03-13T20:31:20.958" v="2321" actId="20577"/>
          <ac:spMkLst>
            <pc:docMk/>
            <pc:sldMk cId="3000719252" sldId="2145706664"/>
            <ac:spMk id="3" creationId="{E6EB4016-53BF-47E2-8C18-4CAA9DE4C1F2}"/>
          </ac:spMkLst>
        </pc:spChg>
        <pc:picChg chg="mod">
          <ac:chgData name="Daniel Barnes" userId="b303a15ee67145ed" providerId="LiveId" clId="{4A5A1811-DFF2-43F5-A7A7-22A66EF04CEB}" dt="2022-03-13T20:31:25.541" v="2322" actId="1076"/>
          <ac:picMkLst>
            <pc:docMk/>
            <pc:sldMk cId="3000719252" sldId="2145706664"/>
            <ac:picMk id="6" creationId="{A6EACE13-983B-4AA9-AF1D-0A7DDB3CF7DE}"/>
          </ac:picMkLst>
        </pc:picChg>
      </pc:sldChg>
      <pc:sldChg chg="delSp modSp add mod">
        <pc:chgData name="Daniel Barnes" userId="b303a15ee67145ed" providerId="LiveId" clId="{4A5A1811-DFF2-43F5-A7A7-22A66EF04CEB}" dt="2022-04-03T13:01:31.704" v="22338" actId="14100"/>
        <pc:sldMkLst>
          <pc:docMk/>
          <pc:sldMk cId="2192887166" sldId="2145706665"/>
        </pc:sldMkLst>
        <pc:spChg chg="mod">
          <ac:chgData name="Daniel Barnes" userId="b303a15ee67145ed" providerId="LiveId" clId="{4A5A1811-DFF2-43F5-A7A7-22A66EF04CEB}" dt="2022-03-13T21:02:34.877" v="2914" actId="20577"/>
          <ac:spMkLst>
            <pc:docMk/>
            <pc:sldMk cId="2192887166" sldId="2145706665"/>
            <ac:spMk id="12" creationId="{C21099A1-48BE-40EF-8C62-B563FE680D62}"/>
          </ac:spMkLst>
        </pc:spChg>
        <pc:picChg chg="del">
          <ac:chgData name="Daniel Barnes" userId="b303a15ee67145ed" providerId="LiveId" clId="{4A5A1811-DFF2-43F5-A7A7-22A66EF04CEB}" dt="2022-03-13T21:01:41.979" v="2883" actId="478"/>
          <ac:picMkLst>
            <pc:docMk/>
            <pc:sldMk cId="2192887166" sldId="2145706665"/>
            <ac:picMk id="7" creationId="{5A96DB54-4D55-4150-8DD2-158F32CB9916}"/>
          </ac:picMkLst>
        </pc:picChg>
        <pc:picChg chg="del">
          <ac:chgData name="Daniel Barnes" userId="b303a15ee67145ed" providerId="LiveId" clId="{4A5A1811-DFF2-43F5-A7A7-22A66EF04CEB}" dt="2022-03-13T21:01:42.467" v="2884" actId="478"/>
          <ac:picMkLst>
            <pc:docMk/>
            <pc:sldMk cId="2192887166" sldId="2145706665"/>
            <ac:picMk id="13" creationId="{67AB1F17-A38D-4E7C-AAB2-97CFE9E724F5}"/>
          </ac:picMkLst>
        </pc:picChg>
        <pc:picChg chg="mod">
          <ac:chgData name="Daniel Barnes" userId="b303a15ee67145ed" providerId="LiveId" clId="{4A5A1811-DFF2-43F5-A7A7-22A66EF04CEB}" dt="2022-04-03T13:01:27.686" v="22337" actId="14100"/>
          <ac:picMkLst>
            <pc:docMk/>
            <pc:sldMk cId="2192887166" sldId="2145706665"/>
            <ac:picMk id="14" creationId="{43B9C8A0-8640-47D3-B185-30DC8761039E}"/>
          </ac:picMkLst>
        </pc:picChg>
        <pc:picChg chg="mod">
          <ac:chgData name="Daniel Barnes" userId="b303a15ee67145ed" providerId="LiveId" clId="{4A5A1811-DFF2-43F5-A7A7-22A66EF04CEB}" dt="2022-04-03T13:01:31.704" v="22338" actId="14100"/>
          <ac:picMkLst>
            <pc:docMk/>
            <pc:sldMk cId="2192887166" sldId="2145706665"/>
            <ac:picMk id="16" creationId="{A325448A-C384-4DF2-B9BF-A96687A7C9EF}"/>
          </ac:picMkLst>
        </pc:picChg>
        <pc:picChg chg="mod">
          <ac:chgData name="Daniel Barnes" userId="b303a15ee67145ed" providerId="LiveId" clId="{4A5A1811-DFF2-43F5-A7A7-22A66EF04CEB}" dt="2022-04-03T13:01:02.690" v="22330" actId="208"/>
          <ac:picMkLst>
            <pc:docMk/>
            <pc:sldMk cId="2192887166" sldId="2145706665"/>
            <ac:picMk id="19" creationId="{D7E53016-BAA8-40A7-B983-27AD4344024D}"/>
          </ac:picMkLst>
        </pc:picChg>
      </pc:sldChg>
      <pc:sldChg chg="addSp delSp modSp add mod">
        <pc:chgData name="Daniel Barnes" userId="b303a15ee67145ed" providerId="LiveId" clId="{4A5A1811-DFF2-43F5-A7A7-22A66EF04CEB}" dt="2022-04-03T13:01:22.508" v="22336" actId="14100"/>
        <pc:sldMkLst>
          <pc:docMk/>
          <pc:sldMk cId="1523390239" sldId="2145706666"/>
        </pc:sldMkLst>
        <pc:spChg chg="mod">
          <ac:chgData name="Daniel Barnes" userId="b303a15ee67145ed" providerId="LiveId" clId="{4A5A1811-DFF2-43F5-A7A7-22A66EF04CEB}" dt="2022-03-13T21:18:57.636" v="3052" actId="14100"/>
          <ac:spMkLst>
            <pc:docMk/>
            <pc:sldMk cId="1523390239" sldId="2145706666"/>
            <ac:spMk id="8" creationId="{225F96D5-27AA-4B7D-BE40-8798D1CCEA6F}"/>
          </ac:spMkLst>
        </pc:spChg>
        <pc:picChg chg="add del mod">
          <ac:chgData name="Daniel Barnes" userId="b303a15ee67145ed" providerId="LiveId" clId="{4A5A1811-DFF2-43F5-A7A7-22A66EF04CEB}" dt="2022-03-13T21:17:11.257" v="2984" actId="478"/>
          <ac:picMkLst>
            <pc:docMk/>
            <pc:sldMk cId="1523390239" sldId="2145706666"/>
            <ac:picMk id="4" creationId="{9C5FFD87-EBE2-4D80-B193-E35D44FF2CFF}"/>
          </ac:picMkLst>
        </pc:picChg>
        <pc:picChg chg="del">
          <ac:chgData name="Daniel Barnes" userId="b303a15ee67145ed" providerId="LiveId" clId="{4A5A1811-DFF2-43F5-A7A7-22A66EF04CEB}" dt="2022-03-13T21:17:12.569" v="2985" actId="478"/>
          <ac:picMkLst>
            <pc:docMk/>
            <pc:sldMk cId="1523390239" sldId="2145706666"/>
            <ac:picMk id="5" creationId="{AD6453D6-0146-4E9E-9C98-0BDB3365BCA2}"/>
          </ac:picMkLst>
        </pc:picChg>
        <pc:picChg chg="add mod modCrop">
          <ac:chgData name="Daniel Barnes" userId="b303a15ee67145ed" providerId="LiveId" clId="{4A5A1811-DFF2-43F5-A7A7-22A66EF04CEB}" dt="2022-04-03T13:01:22.508" v="22336" actId="14100"/>
          <ac:picMkLst>
            <pc:docMk/>
            <pc:sldMk cId="1523390239" sldId="2145706666"/>
            <ac:picMk id="6" creationId="{F773C304-83A3-4986-BB7D-679AC41AE32B}"/>
          </ac:picMkLst>
        </pc:picChg>
        <pc:picChg chg="del">
          <ac:chgData name="Daniel Barnes" userId="b303a15ee67145ed" providerId="LiveId" clId="{4A5A1811-DFF2-43F5-A7A7-22A66EF04CEB}" dt="2022-03-13T21:13:15.881" v="2959" actId="478"/>
          <ac:picMkLst>
            <pc:docMk/>
            <pc:sldMk cId="1523390239" sldId="2145706666"/>
            <ac:picMk id="7" creationId="{4B5F953C-0839-4970-9488-ABB66927F2E0}"/>
          </ac:picMkLst>
        </pc:picChg>
        <pc:picChg chg="add mod modCrop">
          <ac:chgData name="Daniel Barnes" userId="b303a15ee67145ed" providerId="LiveId" clId="{4A5A1811-DFF2-43F5-A7A7-22A66EF04CEB}" dt="2022-04-03T13:01:19.725" v="22335" actId="14100"/>
          <ac:picMkLst>
            <pc:docMk/>
            <pc:sldMk cId="1523390239" sldId="2145706666"/>
            <ac:picMk id="10" creationId="{F2AC72B9-BD42-4F36-881C-B985120BAC1D}"/>
          </ac:picMkLst>
        </pc:picChg>
        <pc:picChg chg="del">
          <ac:chgData name="Daniel Barnes" userId="b303a15ee67145ed" providerId="LiveId" clId="{4A5A1811-DFF2-43F5-A7A7-22A66EF04CEB}" dt="2022-03-13T21:12:17.305" v="2948" actId="478"/>
          <ac:picMkLst>
            <pc:docMk/>
            <pc:sldMk cId="1523390239" sldId="2145706666"/>
            <ac:picMk id="11" creationId="{5D54D69A-7319-4A47-8EAF-58E0202689D4}"/>
          </ac:picMkLst>
        </pc:picChg>
        <pc:picChg chg="del">
          <ac:chgData name="Daniel Barnes" userId="b303a15ee67145ed" providerId="LiveId" clId="{4A5A1811-DFF2-43F5-A7A7-22A66EF04CEB}" dt="2022-03-13T21:12:16.706" v="2947" actId="478"/>
          <ac:picMkLst>
            <pc:docMk/>
            <pc:sldMk cId="1523390239" sldId="2145706666"/>
            <ac:picMk id="13" creationId="{1614A4DD-7BA2-4CC4-81C5-04D72C7C2CAF}"/>
          </ac:picMkLst>
        </pc:picChg>
      </pc:sldChg>
      <pc:sldChg chg="add del">
        <pc:chgData name="Daniel Barnes" userId="b303a15ee67145ed" providerId="LiveId" clId="{4A5A1811-DFF2-43F5-A7A7-22A66EF04CEB}" dt="2022-03-13T21:48:32.676" v="3365" actId="47"/>
        <pc:sldMkLst>
          <pc:docMk/>
          <pc:sldMk cId="4142188488" sldId="2145706667"/>
        </pc:sldMkLst>
      </pc:sldChg>
      <pc:sldChg chg="addSp delSp modSp add mod">
        <pc:chgData name="Daniel Barnes" userId="b303a15ee67145ed" providerId="LiveId" clId="{4A5A1811-DFF2-43F5-A7A7-22A66EF04CEB}" dt="2022-04-03T12:59:56" v="22328" actId="1582"/>
        <pc:sldMkLst>
          <pc:docMk/>
          <pc:sldMk cId="2020206238" sldId="2145706668"/>
        </pc:sldMkLst>
        <pc:spChg chg="add del mod">
          <ac:chgData name="Daniel Barnes" userId="b303a15ee67145ed" providerId="LiveId" clId="{4A5A1811-DFF2-43F5-A7A7-22A66EF04CEB}" dt="2022-03-13T21:38:47.536" v="3239" actId="478"/>
          <ac:spMkLst>
            <pc:docMk/>
            <pc:sldMk cId="2020206238" sldId="2145706668"/>
            <ac:spMk id="3" creationId="{3222243B-9CB8-4AC7-B767-69B615E29FE7}"/>
          </ac:spMkLst>
        </pc:spChg>
        <pc:spChg chg="del">
          <ac:chgData name="Daniel Barnes" userId="b303a15ee67145ed" providerId="LiveId" clId="{4A5A1811-DFF2-43F5-A7A7-22A66EF04CEB}" dt="2022-03-13T22:23:45.341" v="3978" actId="478"/>
          <ac:spMkLst>
            <pc:docMk/>
            <pc:sldMk cId="2020206238" sldId="2145706668"/>
            <ac:spMk id="4" creationId="{0A59B4AA-DDE8-4B16-86B5-B1092731D592}"/>
          </ac:spMkLst>
        </pc:spChg>
        <pc:spChg chg="add del mod">
          <ac:chgData name="Daniel Barnes" userId="b303a15ee67145ed" providerId="LiveId" clId="{4A5A1811-DFF2-43F5-A7A7-22A66EF04CEB}" dt="2022-03-13T21:38:47.971" v="3240" actId="478"/>
          <ac:spMkLst>
            <pc:docMk/>
            <pc:sldMk cId="2020206238" sldId="2145706668"/>
            <ac:spMk id="45" creationId="{A1F851B2-98F5-4A67-9458-1AB17A92B6C5}"/>
          </ac:spMkLst>
        </pc:spChg>
        <pc:spChg chg="add del mod">
          <ac:chgData name="Daniel Barnes" userId="b303a15ee67145ed" providerId="LiveId" clId="{4A5A1811-DFF2-43F5-A7A7-22A66EF04CEB}" dt="2022-03-13T21:38:48.488" v="3241" actId="478"/>
          <ac:spMkLst>
            <pc:docMk/>
            <pc:sldMk cId="2020206238" sldId="2145706668"/>
            <ac:spMk id="46" creationId="{CDA20967-5CEA-4F0A-9384-D5696224DFF6}"/>
          </ac:spMkLst>
        </pc:spChg>
        <pc:spChg chg="add del mod">
          <ac:chgData name="Daniel Barnes" userId="b303a15ee67145ed" providerId="LiveId" clId="{4A5A1811-DFF2-43F5-A7A7-22A66EF04CEB}" dt="2022-03-13T21:38:49.112" v="3242" actId="478"/>
          <ac:spMkLst>
            <pc:docMk/>
            <pc:sldMk cId="2020206238" sldId="2145706668"/>
            <ac:spMk id="47" creationId="{F6EF15FB-D07A-4A9A-868C-35542AECFAA3}"/>
          </ac:spMkLst>
        </pc:spChg>
        <pc:spChg chg="mod">
          <ac:chgData name="Daniel Barnes" userId="b303a15ee67145ed" providerId="LiveId" clId="{4A5A1811-DFF2-43F5-A7A7-22A66EF04CEB}" dt="2022-03-13T21:38:55.961" v="3243" actId="571"/>
          <ac:spMkLst>
            <pc:docMk/>
            <pc:sldMk cId="2020206238" sldId="2145706668"/>
            <ac:spMk id="49" creationId="{348FC604-8C3D-4616-95EF-3203914585E9}"/>
          </ac:spMkLst>
        </pc:spChg>
        <pc:spChg chg="mod">
          <ac:chgData name="Daniel Barnes" userId="b303a15ee67145ed" providerId="LiveId" clId="{4A5A1811-DFF2-43F5-A7A7-22A66EF04CEB}" dt="2022-03-13T21:38:55.961" v="3243" actId="571"/>
          <ac:spMkLst>
            <pc:docMk/>
            <pc:sldMk cId="2020206238" sldId="2145706668"/>
            <ac:spMk id="50" creationId="{58965565-6E39-4D45-B838-1ECC082CAF90}"/>
          </ac:spMkLst>
        </pc:spChg>
        <pc:spChg chg="mod">
          <ac:chgData name="Daniel Barnes" userId="b303a15ee67145ed" providerId="LiveId" clId="{4A5A1811-DFF2-43F5-A7A7-22A66EF04CEB}" dt="2022-03-13T21:38:55.961" v="3243" actId="571"/>
          <ac:spMkLst>
            <pc:docMk/>
            <pc:sldMk cId="2020206238" sldId="2145706668"/>
            <ac:spMk id="52" creationId="{54964CCB-5F31-44B8-9FD8-92709E6E4444}"/>
          </ac:spMkLst>
        </pc:spChg>
        <pc:spChg chg="mod">
          <ac:chgData name="Daniel Barnes" userId="b303a15ee67145ed" providerId="LiveId" clId="{4A5A1811-DFF2-43F5-A7A7-22A66EF04CEB}" dt="2022-03-13T21:38:55.961" v="3243" actId="571"/>
          <ac:spMkLst>
            <pc:docMk/>
            <pc:sldMk cId="2020206238" sldId="2145706668"/>
            <ac:spMk id="53" creationId="{CBA7A896-5CE5-441B-8BBF-6ED54F7AB1F5}"/>
          </ac:spMkLst>
        </pc:spChg>
        <pc:spChg chg="mod">
          <ac:chgData name="Daniel Barnes" userId="b303a15ee67145ed" providerId="LiveId" clId="{4A5A1811-DFF2-43F5-A7A7-22A66EF04CEB}" dt="2022-03-13T21:38:55.961" v="3243" actId="571"/>
          <ac:spMkLst>
            <pc:docMk/>
            <pc:sldMk cId="2020206238" sldId="2145706668"/>
            <ac:spMk id="55" creationId="{E5EA6EAC-B042-45AB-95D5-3459D839E8C4}"/>
          </ac:spMkLst>
        </pc:spChg>
        <pc:spChg chg="mod">
          <ac:chgData name="Daniel Barnes" userId="b303a15ee67145ed" providerId="LiveId" clId="{4A5A1811-DFF2-43F5-A7A7-22A66EF04CEB}" dt="2022-03-13T21:38:55.961" v="3243" actId="571"/>
          <ac:spMkLst>
            <pc:docMk/>
            <pc:sldMk cId="2020206238" sldId="2145706668"/>
            <ac:spMk id="56" creationId="{E833D2F4-8C2B-41CE-909E-178131A2E9F9}"/>
          </ac:spMkLst>
        </pc:spChg>
        <pc:spChg chg="mod">
          <ac:chgData name="Daniel Barnes" userId="b303a15ee67145ed" providerId="LiveId" clId="{4A5A1811-DFF2-43F5-A7A7-22A66EF04CEB}" dt="2022-03-13T21:38:55.961" v="3243" actId="571"/>
          <ac:spMkLst>
            <pc:docMk/>
            <pc:sldMk cId="2020206238" sldId="2145706668"/>
            <ac:spMk id="58" creationId="{32F23D4D-BEE3-44D0-8A28-3CCD10F60D27}"/>
          </ac:spMkLst>
        </pc:spChg>
        <pc:spChg chg="mod">
          <ac:chgData name="Daniel Barnes" userId="b303a15ee67145ed" providerId="LiveId" clId="{4A5A1811-DFF2-43F5-A7A7-22A66EF04CEB}" dt="2022-03-13T21:38:55.961" v="3243" actId="571"/>
          <ac:spMkLst>
            <pc:docMk/>
            <pc:sldMk cId="2020206238" sldId="2145706668"/>
            <ac:spMk id="59" creationId="{F85A1FB2-DDC9-43C5-A8F6-3D02A3C5F736}"/>
          </ac:spMkLst>
        </pc:spChg>
        <pc:spChg chg="add del mod">
          <ac:chgData name="Daniel Barnes" userId="b303a15ee67145ed" providerId="LiveId" clId="{4A5A1811-DFF2-43F5-A7A7-22A66EF04CEB}" dt="2022-03-13T21:39:50.808" v="3255" actId="478"/>
          <ac:spMkLst>
            <pc:docMk/>
            <pc:sldMk cId="2020206238" sldId="2145706668"/>
            <ac:spMk id="60" creationId="{CD5107D0-C6F1-48FC-8676-4AF779596535}"/>
          </ac:spMkLst>
        </pc:spChg>
        <pc:spChg chg="add del mod">
          <ac:chgData name="Daniel Barnes" userId="b303a15ee67145ed" providerId="LiveId" clId="{4A5A1811-DFF2-43F5-A7A7-22A66EF04CEB}" dt="2022-03-13T21:39:50.400" v="3254" actId="478"/>
          <ac:spMkLst>
            <pc:docMk/>
            <pc:sldMk cId="2020206238" sldId="2145706668"/>
            <ac:spMk id="61" creationId="{BFD9F1BA-D4FC-4369-AB3C-3D69B923103A}"/>
          </ac:spMkLst>
        </pc:spChg>
        <pc:spChg chg="add mod">
          <ac:chgData name="Daniel Barnes" userId="b303a15ee67145ed" providerId="LiveId" clId="{4A5A1811-DFF2-43F5-A7A7-22A66EF04CEB}" dt="2022-03-13T21:41:59.091" v="3277"/>
          <ac:spMkLst>
            <pc:docMk/>
            <pc:sldMk cId="2020206238" sldId="2145706668"/>
            <ac:spMk id="63" creationId="{E2231560-61DE-4271-9A77-24A34B1B220C}"/>
          </ac:spMkLst>
        </pc:spChg>
        <pc:spChg chg="add mod">
          <ac:chgData name="Daniel Barnes" userId="b303a15ee67145ed" providerId="LiveId" clId="{4A5A1811-DFF2-43F5-A7A7-22A66EF04CEB}" dt="2022-03-13T21:45:36.372" v="3322" actId="164"/>
          <ac:spMkLst>
            <pc:docMk/>
            <pc:sldMk cId="2020206238" sldId="2145706668"/>
            <ac:spMk id="64" creationId="{65A5E703-357F-4EF5-B517-4985A9130901}"/>
          </ac:spMkLst>
        </pc:spChg>
        <pc:spChg chg="add mod">
          <ac:chgData name="Daniel Barnes" userId="b303a15ee67145ed" providerId="LiveId" clId="{4A5A1811-DFF2-43F5-A7A7-22A66EF04CEB}" dt="2022-03-13T21:58:12.048" v="3477" actId="404"/>
          <ac:spMkLst>
            <pc:docMk/>
            <pc:sldMk cId="2020206238" sldId="2145706668"/>
            <ac:spMk id="65" creationId="{FD57F5A6-0768-4894-BEB3-23DC34CCF171}"/>
          </ac:spMkLst>
        </pc:spChg>
        <pc:spChg chg="add del mod">
          <ac:chgData name="Daniel Barnes" userId="b303a15ee67145ed" providerId="LiveId" clId="{4A5A1811-DFF2-43F5-A7A7-22A66EF04CEB}" dt="2022-03-13T21:45:28.913" v="3321" actId="478"/>
          <ac:spMkLst>
            <pc:docMk/>
            <pc:sldMk cId="2020206238" sldId="2145706668"/>
            <ac:spMk id="66" creationId="{C83E0D1A-58CA-4B86-A571-86721B627B24}"/>
          </ac:spMkLst>
        </pc:spChg>
        <pc:spChg chg="add del mod">
          <ac:chgData name="Daniel Barnes" userId="b303a15ee67145ed" providerId="LiveId" clId="{4A5A1811-DFF2-43F5-A7A7-22A66EF04CEB}" dt="2022-03-13T21:45:28.913" v="3321" actId="478"/>
          <ac:spMkLst>
            <pc:docMk/>
            <pc:sldMk cId="2020206238" sldId="2145706668"/>
            <ac:spMk id="67" creationId="{62981E48-1F29-4779-B4C0-27E6B3C455AC}"/>
          </ac:spMkLst>
        </pc:spChg>
        <pc:spChg chg="add del mod">
          <ac:chgData name="Daniel Barnes" userId="b303a15ee67145ed" providerId="LiveId" clId="{4A5A1811-DFF2-43F5-A7A7-22A66EF04CEB}" dt="2022-03-13T21:45:28.913" v="3321" actId="478"/>
          <ac:spMkLst>
            <pc:docMk/>
            <pc:sldMk cId="2020206238" sldId="2145706668"/>
            <ac:spMk id="68" creationId="{1290B3E7-0F25-47BD-8949-E3E2D8FB5144}"/>
          </ac:spMkLst>
        </pc:spChg>
        <pc:spChg chg="add del mod">
          <ac:chgData name="Daniel Barnes" userId="b303a15ee67145ed" providerId="LiveId" clId="{4A5A1811-DFF2-43F5-A7A7-22A66EF04CEB}" dt="2022-03-13T21:45:28.913" v="3321" actId="478"/>
          <ac:spMkLst>
            <pc:docMk/>
            <pc:sldMk cId="2020206238" sldId="2145706668"/>
            <ac:spMk id="69" creationId="{2A7673DC-212A-4103-8EDE-79E908D679B6}"/>
          </ac:spMkLst>
        </pc:spChg>
        <pc:spChg chg="mod">
          <ac:chgData name="Daniel Barnes" userId="b303a15ee67145ed" providerId="LiveId" clId="{4A5A1811-DFF2-43F5-A7A7-22A66EF04CEB}" dt="2022-03-13T21:48:04.985" v="3364" actId="207"/>
          <ac:spMkLst>
            <pc:docMk/>
            <pc:sldMk cId="2020206238" sldId="2145706668"/>
            <ac:spMk id="72" creationId="{DC1BC811-1AB8-44D5-AE89-6B3B0BEE0976}"/>
          </ac:spMkLst>
        </pc:spChg>
        <pc:spChg chg="mod">
          <ac:chgData name="Daniel Barnes" userId="b303a15ee67145ed" providerId="LiveId" clId="{4A5A1811-DFF2-43F5-A7A7-22A66EF04CEB}" dt="2022-03-13T21:58:16.610" v="3479" actId="404"/>
          <ac:spMkLst>
            <pc:docMk/>
            <pc:sldMk cId="2020206238" sldId="2145706668"/>
            <ac:spMk id="73" creationId="{36B7E9F0-44CA-4F36-ADA8-156F71E52419}"/>
          </ac:spMkLst>
        </pc:spChg>
        <pc:spChg chg="mod">
          <ac:chgData name="Daniel Barnes" userId="b303a15ee67145ed" providerId="LiveId" clId="{4A5A1811-DFF2-43F5-A7A7-22A66EF04CEB}" dt="2022-03-13T21:47:15.071" v="3347" actId="14100"/>
          <ac:spMkLst>
            <pc:docMk/>
            <pc:sldMk cId="2020206238" sldId="2145706668"/>
            <ac:spMk id="75" creationId="{1C6252E2-606D-4907-8C99-DEA8C3F3654C}"/>
          </ac:spMkLst>
        </pc:spChg>
        <pc:spChg chg="mod">
          <ac:chgData name="Daniel Barnes" userId="b303a15ee67145ed" providerId="LiveId" clId="{4A5A1811-DFF2-43F5-A7A7-22A66EF04CEB}" dt="2022-03-13T21:58:19.434" v="3481" actId="404"/>
          <ac:spMkLst>
            <pc:docMk/>
            <pc:sldMk cId="2020206238" sldId="2145706668"/>
            <ac:spMk id="76" creationId="{733A18F6-5932-4DE6-B681-CE6A21D572FA}"/>
          </ac:spMkLst>
        </pc:spChg>
        <pc:spChg chg="mod">
          <ac:chgData name="Daniel Barnes" userId="b303a15ee67145ed" providerId="LiveId" clId="{4A5A1811-DFF2-43F5-A7A7-22A66EF04CEB}" dt="2022-03-13T21:47:05.200" v="3344" actId="14100"/>
          <ac:spMkLst>
            <pc:docMk/>
            <pc:sldMk cId="2020206238" sldId="2145706668"/>
            <ac:spMk id="78" creationId="{BD331684-A308-4CCB-8AE8-62715ED400F4}"/>
          </ac:spMkLst>
        </pc:spChg>
        <pc:spChg chg="mod">
          <ac:chgData name="Daniel Barnes" userId="b303a15ee67145ed" providerId="LiveId" clId="{4A5A1811-DFF2-43F5-A7A7-22A66EF04CEB}" dt="2022-03-13T21:58:22.094" v="3483" actId="404"/>
          <ac:spMkLst>
            <pc:docMk/>
            <pc:sldMk cId="2020206238" sldId="2145706668"/>
            <ac:spMk id="79" creationId="{5BE57BA1-DE81-4A82-9DE8-7E7F7A170213}"/>
          </ac:spMkLst>
        </pc:spChg>
        <pc:spChg chg="add mod">
          <ac:chgData name="Daniel Barnes" userId="b303a15ee67145ed" providerId="LiveId" clId="{4A5A1811-DFF2-43F5-A7A7-22A66EF04CEB}" dt="2022-03-13T22:23:35.044" v="3977"/>
          <ac:spMkLst>
            <pc:docMk/>
            <pc:sldMk cId="2020206238" sldId="2145706668"/>
            <ac:spMk id="81" creationId="{BD94C877-BB54-423D-BFB8-3013BA1E88AE}"/>
          </ac:spMkLst>
        </pc:spChg>
        <pc:spChg chg="mod">
          <ac:chgData name="Daniel Barnes" userId="b303a15ee67145ed" providerId="LiveId" clId="{4A5A1811-DFF2-43F5-A7A7-22A66EF04CEB}" dt="2022-04-03T12:59:42.942" v="22326" actId="1582"/>
          <ac:spMkLst>
            <pc:docMk/>
            <pc:sldMk cId="2020206238" sldId="2145706668"/>
            <ac:spMk id="89" creationId="{7F77E3BE-FFD1-49D0-912B-FD6FB1D4A716}"/>
          </ac:spMkLst>
        </pc:spChg>
        <pc:spChg chg="mod">
          <ac:chgData name="Daniel Barnes" userId="b303a15ee67145ed" providerId="LiveId" clId="{4A5A1811-DFF2-43F5-A7A7-22A66EF04CEB}" dt="2022-04-03T12:59:37.407" v="22325" actId="1582"/>
          <ac:spMkLst>
            <pc:docMk/>
            <pc:sldMk cId="2020206238" sldId="2145706668"/>
            <ac:spMk id="93" creationId="{5887B57B-681F-4AFC-A510-8BB5A325AEEC}"/>
          </ac:spMkLst>
        </pc:spChg>
        <pc:spChg chg="mod">
          <ac:chgData name="Daniel Barnes" userId="b303a15ee67145ed" providerId="LiveId" clId="{4A5A1811-DFF2-43F5-A7A7-22A66EF04CEB}" dt="2022-04-03T12:59:50.097" v="22327" actId="1582"/>
          <ac:spMkLst>
            <pc:docMk/>
            <pc:sldMk cId="2020206238" sldId="2145706668"/>
            <ac:spMk id="94" creationId="{12364969-3AD7-48C4-8FC6-EC50B8447038}"/>
          </ac:spMkLst>
        </pc:spChg>
        <pc:spChg chg="mod">
          <ac:chgData name="Daniel Barnes" userId="b303a15ee67145ed" providerId="LiveId" clId="{4A5A1811-DFF2-43F5-A7A7-22A66EF04CEB}" dt="2022-04-03T12:59:56" v="22328" actId="1582"/>
          <ac:spMkLst>
            <pc:docMk/>
            <pc:sldMk cId="2020206238" sldId="2145706668"/>
            <ac:spMk id="97" creationId="{2A81A195-2676-44C4-896D-689E59A38CEC}"/>
          </ac:spMkLst>
        </pc:spChg>
        <pc:spChg chg="mod">
          <ac:chgData name="Daniel Barnes" userId="b303a15ee67145ed" providerId="LiveId" clId="{4A5A1811-DFF2-43F5-A7A7-22A66EF04CEB}" dt="2022-03-13T21:58:04.732" v="3475" actId="404"/>
          <ac:spMkLst>
            <pc:docMk/>
            <pc:sldMk cId="2020206238" sldId="2145706668"/>
            <ac:spMk id="98" creationId="{E7156280-6B7B-4263-AB17-22F35BB5C7C3}"/>
          </ac:spMkLst>
        </pc:spChg>
        <pc:spChg chg="mod">
          <ac:chgData name="Daniel Barnes" userId="b303a15ee67145ed" providerId="LiveId" clId="{4A5A1811-DFF2-43F5-A7A7-22A66EF04CEB}" dt="2022-03-13T21:58:04.732" v="3475" actId="404"/>
          <ac:spMkLst>
            <pc:docMk/>
            <pc:sldMk cId="2020206238" sldId="2145706668"/>
            <ac:spMk id="99" creationId="{1CC2D145-0795-41DD-8639-5A50A568CAFD}"/>
          </ac:spMkLst>
        </pc:spChg>
        <pc:spChg chg="mod">
          <ac:chgData name="Daniel Barnes" userId="b303a15ee67145ed" providerId="LiveId" clId="{4A5A1811-DFF2-43F5-A7A7-22A66EF04CEB}" dt="2022-03-13T21:58:37.659" v="3487" actId="14100"/>
          <ac:spMkLst>
            <pc:docMk/>
            <pc:sldMk cId="2020206238" sldId="2145706668"/>
            <ac:spMk id="105" creationId="{AF5F8729-7120-4FC0-A214-0E201FF45A95}"/>
          </ac:spMkLst>
        </pc:spChg>
        <pc:spChg chg="mod">
          <ac:chgData name="Daniel Barnes" userId="b303a15ee67145ed" providerId="LiveId" clId="{4A5A1811-DFF2-43F5-A7A7-22A66EF04CEB}" dt="2022-03-13T21:58:04.732" v="3475" actId="404"/>
          <ac:spMkLst>
            <pc:docMk/>
            <pc:sldMk cId="2020206238" sldId="2145706668"/>
            <ac:spMk id="106" creationId="{64B7EFC1-B1A7-4EAA-A519-F90F8E046CAD}"/>
          </ac:spMkLst>
        </pc:spChg>
        <pc:grpChg chg="add mod">
          <ac:chgData name="Daniel Barnes" userId="b303a15ee67145ed" providerId="LiveId" clId="{4A5A1811-DFF2-43F5-A7A7-22A66EF04CEB}" dt="2022-03-13T22:05:30.445" v="3587" actId="164"/>
          <ac:grpSpMkLst>
            <pc:docMk/>
            <pc:sldMk cId="2020206238" sldId="2145706668"/>
            <ac:grpSpMk id="7" creationId="{F21FFF33-65B6-4126-B55E-508CDD5D8B69}"/>
          </ac:grpSpMkLst>
        </pc:grpChg>
        <pc:grpChg chg="add mod">
          <ac:chgData name="Daniel Barnes" userId="b303a15ee67145ed" providerId="LiveId" clId="{4A5A1811-DFF2-43F5-A7A7-22A66EF04CEB}" dt="2022-03-13T22:05:30.445" v="3587" actId="164"/>
          <ac:grpSpMkLst>
            <pc:docMk/>
            <pc:sldMk cId="2020206238" sldId="2145706668"/>
            <ac:grpSpMk id="9" creationId="{CC31E096-CF07-4BAD-9BB4-326F2C912DFC}"/>
          </ac:grpSpMkLst>
        </pc:grpChg>
        <pc:grpChg chg="mod">
          <ac:chgData name="Daniel Barnes" userId="b303a15ee67145ed" providerId="LiveId" clId="{4A5A1811-DFF2-43F5-A7A7-22A66EF04CEB}" dt="2022-03-13T21:41:59.091" v="3277"/>
          <ac:grpSpMkLst>
            <pc:docMk/>
            <pc:sldMk cId="2020206238" sldId="2145706668"/>
            <ac:grpSpMk id="28" creationId="{F7D9EF03-0D98-4A64-B0CA-E0D795AFB3A9}"/>
          </ac:grpSpMkLst>
        </pc:grpChg>
        <pc:grpChg chg="mod">
          <ac:chgData name="Daniel Barnes" userId="b303a15ee67145ed" providerId="LiveId" clId="{4A5A1811-DFF2-43F5-A7A7-22A66EF04CEB}" dt="2022-03-13T21:41:59.091" v="3277"/>
          <ac:grpSpMkLst>
            <pc:docMk/>
            <pc:sldMk cId="2020206238" sldId="2145706668"/>
            <ac:grpSpMk id="35" creationId="{92EA4B77-B14B-4AED-97DA-838569B509F9}"/>
          </ac:grpSpMkLst>
        </pc:grpChg>
        <pc:grpChg chg="add del mod">
          <ac:chgData name="Daniel Barnes" userId="b303a15ee67145ed" providerId="LiveId" clId="{4A5A1811-DFF2-43F5-A7A7-22A66EF04CEB}" dt="2022-03-13T21:47:49.507" v="3362" actId="478"/>
          <ac:grpSpMkLst>
            <pc:docMk/>
            <pc:sldMk cId="2020206238" sldId="2145706668"/>
            <ac:grpSpMk id="48" creationId="{ED0BE77C-5D8E-4362-8FD3-61A95B9C7D16}"/>
          </ac:grpSpMkLst>
        </pc:grpChg>
        <pc:grpChg chg="add del mod">
          <ac:chgData name="Daniel Barnes" userId="b303a15ee67145ed" providerId="LiveId" clId="{4A5A1811-DFF2-43F5-A7A7-22A66EF04CEB}" dt="2022-03-13T21:47:49.507" v="3362" actId="478"/>
          <ac:grpSpMkLst>
            <pc:docMk/>
            <pc:sldMk cId="2020206238" sldId="2145706668"/>
            <ac:grpSpMk id="51" creationId="{E502F57B-1B21-4FCD-98D7-652DE5E0375A}"/>
          </ac:grpSpMkLst>
        </pc:grpChg>
        <pc:grpChg chg="add del mod">
          <ac:chgData name="Daniel Barnes" userId="b303a15ee67145ed" providerId="LiveId" clId="{4A5A1811-DFF2-43F5-A7A7-22A66EF04CEB}" dt="2022-03-13T21:47:49.507" v="3362" actId="478"/>
          <ac:grpSpMkLst>
            <pc:docMk/>
            <pc:sldMk cId="2020206238" sldId="2145706668"/>
            <ac:grpSpMk id="54" creationId="{F253C404-DD0F-4D0C-B461-98503A76B542}"/>
          </ac:grpSpMkLst>
        </pc:grpChg>
        <pc:grpChg chg="add del mod">
          <ac:chgData name="Daniel Barnes" userId="b303a15ee67145ed" providerId="LiveId" clId="{4A5A1811-DFF2-43F5-A7A7-22A66EF04CEB}" dt="2022-03-13T21:47:49.507" v="3362" actId="478"/>
          <ac:grpSpMkLst>
            <pc:docMk/>
            <pc:sldMk cId="2020206238" sldId="2145706668"/>
            <ac:grpSpMk id="57" creationId="{D0AA02AB-280E-4DEE-A0E9-FDC4CB37E5BC}"/>
          </ac:grpSpMkLst>
        </pc:grpChg>
        <pc:grpChg chg="add mod">
          <ac:chgData name="Daniel Barnes" userId="b303a15ee67145ed" providerId="LiveId" clId="{4A5A1811-DFF2-43F5-A7A7-22A66EF04CEB}" dt="2022-03-13T22:05:30.445" v="3587" actId="164"/>
          <ac:grpSpMkLst>
            <pc:docMk/>
            <pc:sldMk cId="2020206238" sldId="2145706668"/>
            <ac:grpSpMk id="71" creationId="{A12783AC-107E-405B-AE46-76495AA5CA2F}"/>
          </ac:grpSpMkLst>
        </pc:grpChg>
        <pc:grpChg chg="add mod">
          <ac:chgData name="Daniel Barnes" userId="b303a15ee67145ed" providerId="LiveId" clId="{4A5A1811-DFF2-43F5-A7A7-22A66EF04CEB}" dt="2022-03-13T22:05:30.445" v="3587" actId="164"/>
          <ac:grpSpMkLst>
            <pc:docMk/>
            <pc:sldMk cId="2020206238" sldId="2145706668"/>
            <ac:grpSpMk id="74" creationId="{4602B558-EDB7-4511-8362-1C6AE3BC95E6}"/>
          </ac:grpSpMkLst>
        </pc:grpChg>
        <pc:grpChg chg="add mod">
          <ac:chgData name="Daniel Barnes" userId="b303a15ee67145ed" providerId="LiveId" clId="{4A5A1811-DFF2-43F5-A7A7-22A66EF04CEB}" dt="2022-03-13T22:05:30.445" v="3587" actId="164"/>
          <ac:grpSpMkLst>
            <pc:docMk/>
            <pc:sldMk cId="2020206238" sldId="2145706668"/>
            <ac:grpSpMk id="77" creationId="{81FA3418-D807-4483-9363-C1DAFE87537B}"/>
          </ac:grpSpMkLst>
        </pc:grpChg>
        <pc:grpChg chg="del">
          <ac:chgData name="Daniel Barnes" userId="b303a15ee67145ed" providerId="LiveId" clId="{4A5A1811-DFF2-43F5-A7A7-22A66EF04CEB}" dt="2022-03-13T21:39:02.496" v="3245" actId="478"/>
          <ac:grpSpMkLst>
            <pc:docMk/>
            <pc:sldMk cId="2020206238" sldId="2145706668"/>
            <ac:grpSpMk id="100" creationId="{4DF58E1A-2B9E-47C6-9193-89E805613548}"/>
          </ac:grpSpMkLst>
        </pc:grpChg>
        <pc:grpChg chg="del">
          <ac:chgData name="Daniel Barnes" userId="b303a15ee67145ed" providerId="LiveId" clId="{4A5A1811-DFF2-43F5-A7A7-22A66EF04CEB}" dt="2022-03-13T21:39:02.496" v="3245" actId="478"/>
          <ac:grpSpMkLst>
            <pc:docMk/>
            <pc:sldMk cId="2020206238" sldId="2145706668"/>
            <ac:grpSpMk id="101" creationId="{BC970FD7-EEAD-46C7-B0ED-7A867795E385}"/>
          </ac:grpSpMkLst>
        </pc:grpChg>
        <pc:grpChg chg="del">
          <ac:chgData name="Daniel Barnes" userId="b303a15ee67145ed" providerId="LiveId" clId="{4A5A1811-DFF2-43F5-A7A7-22A66EF04CEB}" dt="2022-03-13T21:39:02.496" v="3245" actId="478"/>
          <ac:grpSpMkLst>
            <pc:docMk/>
            <pc:sldMk cId="2020206238" sldId="2145706668"/>
            <ac:grpSpMk id="102" creationId="{E8B6C71B-03D7-4A25-A3B5-9CF5A22D2497}"/>
          </ac:grpSpMkLst>
        </pc:grpChg>
        <pc:grpChg chg="del">
          <ac:chgData name="Daniel Barnes" userId="b303a15ee67145ed" providerId="LiveId" clId="{4A5A1811-DFF2-43F5-A7A7-22A66EF04CEB}" dt="2022-03-13T21:39:02.496" v="3245" actId="478"/>
          <ac:grpSpMkLst>
            <pc:docMk/>
            <pc:sldMk cId="2020206238" sldId="2145706668"/>
            <ac:grpSpMk id="103" creationId="{C96CAE8F-8848-4FC4-9FEA-72930EE233F1}"/>
          </ac:grpSpMkLst>
        </pc:grpChg>
        <pc:graphicFrameChg chg="add del mod modGraphic">
          <ac:chgData name="Daniel Barnes" userId="b303a15ee67145ed" providerId="LiveId" clId="{4A5A1811-DFF2-43F5-A7A7-22A66EF04CEB}" dt="2022-03-13T21:41:20.792" v="3273" actId="478"/>
          <ac:graphicFrameMkLst>
            <pc:docMk/>
            <pc:sldMk cId="2020206238" sldId="2145706668"/>
            <ac:graphicFrameMk id="5" creationId="{256F1BD1-3EC6-4E6E-8C5F-8E0CB0A5C9B7}"/>
          </ac:graphicFrameMkLst>
        </pc:graphicFrameChg>
        <pc:picChg chg="mod">
          <ac:chgData name="Daniel Barnes" userId="b303a15ee67145ed" providerId="LiveId" clId="{4A5A1811-DFF2-43F5-A7A7-22A66EF04CEB}" dt="2022-03-13T21:41:59.091" v="3277"/>
          <ac:picMkLst>
            <pc:docMk/>
            <pc:sldMk cId="2020206238" sldId="2145706668"/>
            <ac:picMk id="6" creationId="{0D94EE98-C8BA-4088-9399-E3A6F93524AD}"/>
          </ac:picMkLst>
        </pc:picChg>
        <pc:picChg chg="mod">
          <ac:chgData name="Daniel Barnes" userId="b303a15ee67145ed" providerId="LiveId" clId="{4A5A1811-DFF2-43F5-A7A7-22A66EF04CEB}" dt="2022-03-13T21:41:59.091" v="3277"/>
          <ac:picMkLst>
            <pc:docMk/>
            <pc:sldMk cId="2020206238" sldId="2145706668"/>
            <ac:picMk id="8" creationId="{49F80C29-BD4E-4670-AFF0-F59E30604817}"/>
          </ac:picMkLst>
        </pc:picChg>
        <pc:picChg chg="mod">
          <ac:chgData name="Daniel Barnes" userId="b303a15ee67145ed" providerId="LiveId" clId="{4A5A1811-DFF2-43F5-A7A7-22A66EF04CEB}" dt="2022-04-03T12:59:31.418" v="22324" actId="108"/>
          <ac:picMkLst>
            <pc:docMk/>
            <pc:sldMk cId="2020206238" sldId="2145706668"/>
            <ac:picMk id="10" creationId="{277E6190-5DA5-4D5A-96BA-1CD9654DE556}"/>
          </ac:picMkLst>
        </pc:picChg>
        <pc:picChg chg="mod">
          <ac:chgData name="Daniel Barnes" userId="b303a15ee67145ed" providerId="LiveId" clId="{4A5A1811-DFF2-43F5-A7A7-22A66EF04CEB}" dt="2022-04-03T12:59:31.418" v="22324" actId="108"/>
          <ac:picMkLst>
            <pc:docMk/>
            <pc:sldMk cId="2020206238" sldId="2145706668"/>
            <ac:picMk id="14" creationId="{8F30D176-1F26-4574-A3AE-DF6724CE75E0}"/>
          </ac:picMkLst>
        </pc:picChg>
        <pc:picChg chg="mod">
          <ac:chgData name="Daniel Barnes" userId="b303a15ee67145ed" providerId="LiveId" clId="{4A5A1811-DFF2-43F5-A7A7-22A66EF04CEB}" dt="2022-04-03T12:59:31.418" v="22324" actId="108"/>
          <ac:picMkLst>
            <pc:docMk/>
            <pc:sldMk cId="2020206238" sldId="2145706668"/>
            <ac:picMk id="16" creationId="{C4F55A5F-87B2-4210-A9EC-0FE7EF6DDB81}"/>
          </ac:picMkLst>
        </pc:picChg>
        <pc:picChg chg="mod">
          <ac:chgData name="Daniel Barnes" userId="b303a15ee67145ed" providerId="LiveId" clId="{4A5A1811-DFF2-43F5-A7A7-22A66EF04CEB}" dt="2022-04-03T12:59:31.418" v="22324" actId="108"/>
          <ac:picMkLst>
            <pc:docMk/>
            <pc:sldMk cId="2020206238" sldId="2145706668"/>
            <ac:picMk id="19" creationId="{DA39E6D6-5F71-4F33-B2F9-97EF92422C89}"/>
          </ac:picMkLst>
        </pc:picChg>
        <pc:picChg chg="mod">
          <ac:chgData name="Daniel Barnes" userId="b303a15ee67145ed" providerId="LiveId" clId="{4A5A1811-DFF2-43F5-A7A7-22A66EF04CEB}" dt="2022-03-13T21:41:59.091" v="3277"/>
          <ac:picMkLst>
            <pc:docMk/>
            <pc:sldMk cId="2020206238" sldId="2145706668"/>
            <ac:picMk id="86" creationId="{D5E40F14-C243-45DC-A9AD-C3E089B083A3}"/>
          </ac:picMkLst>
        </pc:picChg>
      </pc:sldChg>
      <pc:sldChg chg="addSp delSp modSp add mod">
        <pc:chgData name="Daniel Barnes" userId="b303a15ee67145ed" providerId="LiveId" clId="{4A5A1811-DFF2-43F5-A7A7-22A66EF04CEB}" dt="2022-04-03T12:59:17.722" v="22322" actId="208"/>
        <pc:sldMkLst>
          <pc:docMk/>
          <pc:sldMk cId="3268956078" sldId="2145706669"/>
        </pc:sldMkLst>
        <pc:spChg chg="mod">
          <ac:chgData name="Daniel Barnes" userId="b303a15ee67145ed" providerId="LiveId" clId="{4A5A1811-DFF2-43F5-A7A7-22A66EF04CEB}" dt="2022-03-13T21:53:34.124" v="3399" actId="207"/>
          <ac:spMkLst>
            <pc:docMk/>
            <pc:sldMk cId="3268956078" sldId="2145706669"/>
            <ac:spMk id="3" creationId="{CE21D9D7-FB8E-43B0-A613-DA6583074AB7}"/>
          </ac:spMkLst>
        </pc:spChg>
        <pc:spChg chg="add mod ord">
          <ac:chgData name="Daniel Barnes" userId="b303a15ee67145ed" providerId="LiveId" clId="{4A5A1811-DFF2-43F5-A7A7-22A66EF04CEB}" dt="2022-04-03T12:56:24.562" v="22295" actId="167"/>
          <ac:spMkLst>
            <pc:docMk/>
            <pc:sldMk cId="3268956078" sldId="2145706669"/>
            <ac:spMk id="6" creationId="{B37705CB-E1C2-4BF4-9E9D-C843ED679950}"/>
          </ac:spMkLst>
        </pc:spChg>
        <pc:spChg chg="del">
          <ac:chgData name="Daniel Barnes" userId="b303a15ee67145ed" providerId="LiveId" clId="{4A5A1811-DFF2-43F5-A7A7-22A66EF04CEB}" dt="2022-03-13T21:53:23.951" v="3396" actId="478"/>
          <ac:spMkLst>
            <pc:docMk/>
            <pc:sldMk cId="3268956078" sldId="2145706669"/>
            <ac:spMk id="30" creationId="{E57CC287-A5A6-4FD2-9FF6-E7530407F198}"/>
          </ac:spMkLst>
        </pc:spChg>
        <pc:spChg chg="del">
          <ac:chgData name="Daniel Barnes" userId="b303a15ee67145ed" providerId="LiveId" clId="{4A5A1811-DFF2-43F5-A7A7-22A66EF04CEB}" dt="2022-03-13T21:53:23.951" v="3396" actId="478"/>
          <ac:spMkLst>
            <pc:docMk/>
            <pc:sldMk cId="3268956078" sldId="2145706669"/>
            <ac:spMk id="31" creationId="{6B02841C-5C37-4F69-8B29-1DC00EABCB3E}"/>
          </ac:spMkLst>
        </pc:spChg>
        <pc:spChg chg="del">
          <ac:chgData name="Daniel Barnes" userId="b303a15ee67145ed" providerId="LiveId" clId="{4A5A1811-DFF2-43F5-A7A7-22A66EF04CEB}" dt="2022-03-13T21:53:23.951" v="3396" actId="478"/>
          <ac:spMkLst>
            <pc:docMk/>
            <pc:sldMk cId="3268956078" sldId="2145706669"/>
            <ac:spMk id="32" creationId="{D57ED92F-5901-44AD-964B-8E903FE5625E}"/>
          </ac:spMkLst>
        </pc:spChg>
        <pc:spChg chg="del">
          <ac:chgData name="Daniel Barnes" userId="b303a15ee67145ed" providerId="LiveId" clId="{4A5A1811-DFF2-43F5-A7A7-22A66EF04CEB}" dt="2022-03-13T21:53:23.951" v="3396" actId="478"/>
          <ac:spMkLst>
            <pc:docMk/>
            <pc:sldMk cId="3268956078" sldId="2145706669"/>
            <ac:spMk id="33" creationId="{00B3CE52-E56F-4D28-A54C-13ED900C2931}"/>
          </ac:spMkLst>
        </pc:spChg>
        <pc:spChg chg="del">
          <ac:chgData name="Daniel Barnes" userId="b303a15ee67145ed" providerId="LiveId" clId="{4A5A1811-DFF2-43F5-A7A7-22A66EF04CEB}" dt="2022-03-13T21:53:23.951" v="3396" actId="478"/>
          <ac:spMkLst>
            <pc:docMk/>
            <pc:sldMk cId="3268956078" sldId="2145706669"/>
            <ac:spMk id="34" creationId="{D85BA101-2491-4CC9-AC3E-1CAAD53F10DF}"/>
          </ac:spMkLst>
        </pc:spChg>
        <pc:spChg chg="mod">
          <ac:chgData name="Daniel Barnes" userId="b303a15ee67145ed" providerId="LiveId" clId="{4A5A1811-DFF2-43F5-A7A7-22A66EF04CEB}" dt="2022-03-13T21:53:34.124" v="3399" actId="207"/>
          <ac:spMkLst>
            <pc:docMk/>
            <pc:sldMk cId="3268956078" sldId="2145706669"/>
            <ac:spMk id="35" creationId="{B33BACFA-1159-4C77-A027-105328CB3C84}"/>
          </ac:spMkLst>
        </pc:spChg>
        <pc:spChg chg="mod">
          <ac:chgData name="Daniel Barnes" userId="b303a15ee67145ed" providerId="LiveId" clId="{4A5A1811-DFF2-43F5-A7A7-22A66EF04CEB}" dt="2022-03-13T21:53:34.124" v="3399" actId="207"/>
          <ac:spMkLst>
            <pc:docMk/>
            <pc:sldMk cId="3268956078" sldId="2145706669"/>
            <ac:spMk id="36" creationId="{E0EAC358-4AA2-486D-B3B5-DA29D5D0A9D1}"/>
          </ac:spMkLst>
        </pc:spChg>
        <pc:spChg chg="mod">
          <ac:chgData name="Daniel Barnes" userId="b303a15ee67145ed" providerId="LiveId" clId="{4A5A1811-DFF2-43F5-A7A7-22A66EF04CEB}" dt="2022-03-13T21:53:34.124" v="3399" actId="207"/>
          <ac:spMkLst>
            <pc:docMk/>
            <pc:sldMk cId="3268956078" sldId="2145706669"/>
            <ac:spMk id="37" creationId="{3D8A8A4F-DC01-4BF6-BD06-B59DEFCAF8E6}"/>
          </ac:spMkLst>
        </pc:spChg>
        <pc:spChg chg="mod">
          <ac:chgData name="Daniel Barnes" userId="b303a15ee67145ed" providerId="LiveId" clId="{4A5A1811-DFF2-43F5-A7A7-22A66EF04CEB}" dt="2022-03-13T21:53:34.124" v="3399" actId="207"/>
          <ac:spMkLst>
            <pc:docMk/>
            <pc:sldMk cId="3268956078" sldId="2145706669"/>
            <ac:spMk id="38" creationId="{469A0A08-857E-439C-8CAF-7AA781886912}"/>
          </ac:spMkLst>
        </pc:spChg>
        <pc:spChg chg="mod">
          <ac:chgData name="Daniel Barnes" userId="b303a15ee67145ed" providerId="LiveId" clId="{4A5A1811-DFF2-43F5-A7A7-22A66EF04CEB}" dt="2022-03-13T21:53:34.124" v="3399" actId="207"/>
          <ac:spMkLst>
            <pc:docMk/>
            <pc:sldMk cId="3268956078" sldId="2145706669"/>
            <ac:spMk id="40" creationId="{E9623D5D-7C80-440A-BF87-6BE0026034B8}"/>
          </ac:spMkLst>
        </pc:spChg>
        <pc:spChg chg="mod">
          <ac:chgData name="Daniel Barnes" userId="b303a15ee67145ed" providerId="LiveId" clId="{4A5A1811-DFF2-43F5-A7A7-22A66EF04CEB}" dt="2022-03-13T21:53:34.124" v="3399" actId="207"/>
          <ac:spMkLst>
            <pc:docMk/>
            <pc:sldMk cId="3268956078" sldId="2145706669"/>
            <ac:spMk id="41" creationId="{20714ADB-E61F-4FAA-B361-F9D6E2A926DA}"/>
          </ac:spMkLst>
        </pc:spChg>
        <pc:spChg chg="mod">
          <ac:chgData name="Daniel Barnes" userId="b303a15ee67145ed" providerId="LiveId" clId="{4A5A1811-DFF2-43F5-A7A7-22A66EF04CEB}" dt="2022-03-13T21:53:34.124" v="3399" actId="207"/>
          <ac:spMkLst>
            <pc:docMk/>
            <pc:sldMk cId="3268956078" sldId="2145706669"/>
            <ac:spMk id="42" creationId="{A80B3D11-1BAE-451F-B428-F4F5013132C6}"/>
          </ac:spMkLst>
        </pc:spChg>
        <pc:spChg chg="mod">
          <ac:chgData name="Daniel Barnes" userId="b303a15ee67145ed" providerId="LiveId" clId="{4A5A1811-DFF2-43F5-A7A7-22A66EF04CEB}" dt="2022-03-13T21:53:34.124" v="3399" actId="207"/>
          <ac:spMkLst>
            <pc:docMk/>
            <pc:sldMk cId="3268956078" sldId="2145706669"/>
            <ac:spMk id="43" creationId="{B94C6666-B74E-4347-8C9E-DF57C13FA894}"/>
          </ac:spMkLst>
        </pc:spChg>
        <pc:spChg chg="mod">
          <ac:chgData name="Daniel Barnes" userId="b303a15ee67145ed" providerId="LiveId" clId="{4A5A1811-DFF2-43F5-A7A7-22A66EF04CEB}" dt="2022-03-13T21:53:34.124" v="3399" actId="207"/>
          <ac:spMkLst>
            <pc:docMk/>
            <pc:sldMk cId="3268956078" sldId="2145706669"/>
            <ac:spMk id="44" creationId="{F7D55E56-D5F5-4E0F-B6E3-14A84EA3F6FB}"/>
          </ac:spMkLst>
        </pc:spChg>
        <pc:spChg chg="del mod">
          <ac:chgData name="Daniel Barnes" userId="b303a15ee67145ed" providerId="LiveId" clId="{4A5A1811-DFF2-43F5-A7A7-22A66EF04CEB}" dt="2022-03-13T22:23:31.085" v="3976" actId="478"/>
          <ac:spMkLst>
            <pc:docMk/>
            <pc:sldMk cId="3268956078" sldId="2145706669"/>
            <ac:spMk id="45" creationId="{8EC6F565-658E-44CA-878B-FAF35AE9E6AA}"/>
          </ac:spMkLst>
        </pc:spChg>
        <pc:spChg chg="del mod topLvl">
          <ac:chgData name="Daniel Barnes" userId="b303a15ee67145ed" providerId="LiveId" clId="{4A5A1811-DFF2-43F5-A7A7-22A66EF04CEB}" dt="2022-04-03T12:51:54.135" v="22219" actId="478"/>
          <ac:spMkLst>
            <pc:docMk/>
            <pc:sldMk cId="3268956078" sldId="2145706669"/>
            <ac:spMk id="59" creationId="{164D0F47-5D91-4279-B8E9-C025BCBEE18C}"/>
          </ac:spMkLst>
        </pc:spChg>
        <pc:spChg chg="add mod">
          <ac:chgData name="Daniel Barnes" userId="b303a15ee67145ed" providerId="LiveId" clId="{4A5A1811-DFF2-43F5-A7A7-22A66EF04CEB}" dt="2022-04-03T12:57:56.670" v="22314" actId="14100"/>
          <ac:spMkLst>
            <pc:docMk/>
            <pc:sldMk cId="3268956078" sldId="2145706669"/>
            <ac:spMk id="62" creationId="{39CF67DA-B6BD-442A-9E3B-E9F82178A808}"/>
          </ac:spMkLst>
        </pc:spChg>
        <pc:spChg chg="add mod">
          <ac:chgData name="Daniel Barnes" userId="b303a15ee67145ed" providerId="LiveId" clId="{4A5A1811-DFF2-43F5-A7A7-22A66EF04CEB}" dt="2022-04-03T12:54:04.283" v="22249" actId="165"/>
          <ac:spMkLst>
            <pc:docMk/>
            <pc:sldMk cId="3268956078" sldId="2145706669"/>
            <ac:spMk id="63" creationId="{BBB7E310-5744-44CD-9D4B-B79E10657BBC}"/>
          </ac:spMkLst>
        </pc:spChg>
        <pc:spChg chg="del mod topLvl">
          <ac:chgData name="Daniel Barnes" userId="b303a15ee67145ed" providerId="LiveId" clId="{4A5A1811-DFF2-43F5-A7A7-22A66EF04CEB}" dt="2022-03-13T21:57:07.015" v="3461" actId="478"/>
          <ac:spMkLst>
            <pc:docMk/>
            <pc:sldMk cId="3268956078" sldId="2145706669"/>
            <ac:spMk id="66" creationId="{BDB2D857-8B5B-45FF-803C-6B00D3825C12}"/>
          </ac:spMkLst>
        </pc:spChg>
        <pc:spChg chg="mod ord topLvl">
          <ac:chgData name="Daniel Barnes" userId="b303a15ee67145ed" providerId="LiveId" clId="{4A5A1811-DFF2-43F5-A7A7-22A66EF04CEB}" dt="2022-04-03T12:54:09.722" v="22250" actId="165"/>
          <ac:spMkLst>
            <pc:docMk/>
            <pc:sldMk cId="3268956078" sldId="2145706669"/>
            <ac:spMk id="67" creationId="{B2C9F3D2-C317-4CBA-81AC-EA9F4FFFE359}"/>
          </ac:spMkLst>
        </pc:spChg>
        <pc:spChg chg="add del mod topLvl">
          <ac:chgData name="Daniel Barnes" userId="b303a15ee67145ed" providerId="LiveId" clId="{4A5A1811-DFF2-43F5-A7A7-22A66EF04CEB}" dt="2022-04-03T12:51:51.414" v="22218" actId="478"/>
          <ac:spMkLst>
            <pc:docMk/>
            <pc:sldMk cId="3268956078" sldId="2145706669"/>
            <ac:spMk id="68" creationId="{9451C05C-A9BE-49F1-87A6-3BC9A9F6AFBD}"/>
          </ac:spMkLst>
        </pc:spChg>
        <pc:spChg chg="add del mod topLvl">
          <ac:chgData name="Daniel Barnes" userId="b303a15ee67145ed" providerId="LiveId" clId="{4A5A1811-DFF2-43F5-A7A7-22A66EF04CEB}" dt="2022-04-03T12:51:49.624" v="22217" actId="478"/>
          <ac:spMkLst>
            <pc:docMk/>
            <pc:sldMk cId="3268956078" sldId="2145706669"/>
            <ac:spMk id="71" creationId="{925DAB0E-7E9A-4076-A2C9-3490042C3D90}"/>
          </ac:spMkLst>
        </pc:spChg>
        <pc:spChg chg="add mod ord topLvl">
          <ac:chgData name="Daniel Barnes" userId="b303a15ee67145ed" providerId="LiveId" clId="{4A5A1811-DFF2-43F5-A7A7-22A66EF04CEB}" dt="2022-04-03T12:53:11.687" v="22227" actId="165"/>
          <ac:spMkLst>
            <pc:docMk/>
            <pc:sldMk cId="3268956078" sldId="2145706669"/>
            <ac:spMk id="72" creationId="{FD8C8F7F-9D39-4618-9E2F-5BE725E8339B}"/>
          </ac:spMkLst>
        </pc:spChg>
        <pc:spChg chg="add mod">
          <ac:chgData name="Daniel Barnes" userId="b303a15ee67145ed" providerId="LiveId" clId="{4A5A1811-DFF2-43F5-A7A7-22A66EF04CEB}" dt="2022-03-13T22:00:56.668" v="3525"/>
          <ac:spMkLst>
            <pc:docMk/>
            <pc:sldMk cId="3268956078" sldId="2145706669"/>
            <ac:spMk id="76" creationId="{C405DA3D-94CA-4F36-8409-88C31694D468}"/>
          </ac:spMkLst>
        </pc:spChg>
        <pc:spChg chg="add del mod">
          <ac:chgData name="Daniel Barnes" userId="b303a15ee67145ed" providerId="LiveId" clId="{4A5A1811-DFF2-43F5-A7A7-22A66EF04CEB}" dt="2022-04-03T12:50:56.303" v="22213" actId="478"/>
          <ac:spMkLst>
            <pc:docMk/>
            <pc:sldMk cId="3268956078" sldId="2145706669"/>
            <ac:spMk id="77" creationId="{7A786174-D664-44F6-8781-4CB3AC9FE54D}"/>
          </ac:spMkLst>
        </pc:spChg>
        <pc:spChg chg="add mod">
          <ac:chgData name="Daniel Barnes" userId="b303a15ee67145ed" providerId="LiveId" clId="{4A5A1811-DFF2-43F5-A7A7-22A66EF04CEB}" dt="2022-04-03T12:52:26.611" v="22224" actId="1076"/>
          <ac:spMkLst>
            <pc:docMk/>
            <pc:sldMk cId="3268956078" sldId="2145706669"/>
            <ac:spMk id="80" creationId="{C50761B1-1B75-4004-9D23-2B51C0ECF96A}"/>
          </ac:spMkLst>
        </pc:spChg>
        <pc:spChg chg="add mod">
          <ac:chgData name="Daniel Barnes" userId="b303a15ee67145ed" providerId="LiveId" clId="{4A5A1811-DFF2-43F5-A7A7-22A66EF04CEB}" dt="2022-04-03T12:59:17.722" v="22322" actId="208"/>
          <ac:spMkLst>
            <pc:docMk/>
            <pc:sldMk cId="3268956078" sldId="2145706669"/>
            <ac:spMk id="81" creationId="{D6C10BC8-0BF1-413F-B10D-1C5366151463}"/>
          </ac:spMkLst>
        </pc:spChg>
        <pc:spChg chg="add mod">
          <ac:chgData name="Daniel Barnes" userId="b303a15ee67145ed" providerId="LiveId" clId="{4A5A1811-DFF2-43F5-A7A7-22A66EF04CEB}" dt="2022-03-13T22:04:09.530" v="3578" actId="164"/>
          <ac:spMkLst>
            <pc:docMk/>
            <pc:sldMk cId="3268956078" sldId="2145706669"/>
            <ac:spMk id="82" creationId="{AF5A6ED4-370A-42C9-A9A3-6C185B573F1F}"/>
          </ac:spMkLst>
        </pc:spChg>
        <pc:spChg chg="mod">
          <ac:chgData name="Daniel Barnes" userId="b303a15ee67145ed" providerId="LiveId" clId="{4A5A1811-DFF2-43F5-A7A7-22A66EF04CEB}" dt="2022-03-13T22:06:55.567" v="3609" actId="14100"/>
          <ac:spMkLst>
            <pc:docMk/>
            <pc:sldMk cId="3268956078" sldId="2145706669"/>
            <ac:spMk id="92" creationId="{4BC70F49-C9CD-4930-90C2-C2E9F0A1C606}"/>
          </ac:spMkLst>
        </pc:spChg>
        <pc:spChg chg="mod">
          <ac:chgData name="Daniel Barnes" userId="b303a15ee67145ed" providerId="LiveId" clId="{4A5A1811-DFF2-43F5-A7A7-22A66EF04CEB}" dt="2022-03-13T22:06:30.742" v="3602" actId="20577"/>
          <ac:spMkLst>
            <pc:docMk/>
            <pc:sldMk cId="3268956078" sldId="2145706669"/>
            <ac:spMk id="93" creationId="{2B53FA17-FB4A-40DC-9347-88CE67C7A46B}"/>
          </ac:spMkLst>
        </pc:spChg>
        <pc:spChg chg="mod">
          <ac:chgData name="Daniel Barnes" userId="b303a15ee67145ed" providerId="LiveId" clId="{4A5A1811-DFF2-43F5-A7A7-22A66EF04CEB}" dt="2022-03-13T22:07:42.217" v="3630" actId="207"/>
          <ac:spMkLst>
            <pc:docMk/>
            <pc:sldMk cId="3268956078" sldId="2145706669"/>
            <ac:spMk id="94" creationId="{3385DFA2-E084-4E8A-A64B-2ECACEE0EA10}"/>
          </ac:spMkLst>
        </pc:spChg>
        <pc:spChg chg="mod">
          <ac:chgData name="Daniel Barnes" userId="b303a15ee67145ed" providerId="LiveId" clId="{4A5A1811-DFF2-43F5-A7A7-22A66EF04CEB}" dt="2022-03-13T22:06:27.983" v="3600" actId="20577"/>
          <ac:spMkLst>
            <pc:docMk/>
            <pc:sldMk cId="3268956078" sldId="2145706669"/>
            <ac:spMk id="95" creationId="{EFEE615F-EF95-4FB7-906D-F01590F3B3C5}"/>
          </ac:spMkLst>
        </pc:spChg>
        <pc:spChg chg="mod">
          <ac:chgData name="Daniel Barnes" userId="b303a15ee67145ed" providerId="LiveId" clId="{4A5A1811-DFF2-43F5-A7A7-22A66EF04CEB}" dt="2022-03-13T22:06:14.611" v="3594" actId="165"/>
          <ac:spMkLst>
            <pc:docMk/>
            <pc:sldMk cId="3268956078" sldId="2145706669"/>
            <ac:spMk id="96" creationId="{6CEF0B9A-0F09-4660-86B1-07EF3DC71DEF}"/>
          </ac:spMkLst>
        </pc:spChg>
        <pc:spChg chg="mod">
          <ac:chgData name="Daniel Barnes" userId="b303a15ee67145ed" providerId="LiveId" clId="{4A5A1811-DFF2-43F5-A7A7-22A66EF04CEB}" dt="2022-03-13T22:06:14.611" v="3594" actId="165"/>
          <ac:spMkLst>
            <pc:docMk/>
            <pc:sldMk cId="3268956078" sldId="2145706669"/>
            <ac:spMk id="97" creationId="{87A6FD15-083C-4BB2-978A-DC3F7C055144}"/>
          </ac:spMkLst>
        </pc:spChg>
        <pc:spChg chg="mod">
          <ac:chgData name="Daniel Barnes" userId="b303a15ee67145ed" providerId="LiveId" clId="{4A5A1811-DFF2-43F5-A7A7-22A66EF04CEB}" dt="2022-03-13T22:06:14.611" v="3594" actId="165"/>
          <ac:spMkLst>
            <pc:docMk/>
            <pc:sldMk cId="3268956078" sldId="2145706669"/>
            <ac:spMk id="98" creationId="{D9C8CD23-1B6A-44BA-8736-7C171EE6EF30}"/>
          </ac:spMkLst>
        </pc:spChg>
        <pc:spChg chg="mod">
          <ac:chgData name="Daniel Barnes" userId="b303a15ee67145ed" providerId="LiveId" clId="{4A5A1811-DFF2-43F5-A7A7-22A66EF04CEB}" dt="2022-03-13T22:06:14.611" v="3594" actId="165"/>
          <ac:spMkLst>
            <pc:docMk/>
            <pc:sldMk cId="3268956078" sldId="2145706669"/>
            <ac:spMk id="99" creationId="{2E6729FD-4367-4F64-9850-04C6BA339563}"/>
          </ac:spMkLst>
        </pc:spChg>
        <pc:spChg chg="mod">
          <ac:chgData name="Daniel Barnes" userId="b303a15ee67145ed" providerId="LiveId" clId="{4A5A1811-DFF2-43F5-A7A7-22A66EF04CEB}" dt="2022-03-13T22:07:20.484" v="3627" actId="14100"/>
          <ac:spMkLst>
            <pc:docMk/>
            <pc:sldMk cId="3268956078" sldId="2145706669"/>
            <ac:spMk id="101" creationId="{8090EF49-CE73-4961-B2C7-1E72A88061A7}"/>
          </ac:spMkLst>
        </pc:spChg>
        <pc:spChg chg="mod">
          <ac:chgData name="Daniel Barnes" userId="b303a15ee67145ed" providerId="LiveId" clId="{4A5A1811-DFF2-43F5-A7A7-22A66EF04CEB}" dt="2022-03-13T22:06:17.299" v="3595"/>
          <ac:spMkLst>
            <pc:docMk/>
            <pc:sldMk cId="3268956078" sldId="2145706669"/>
            <ac:spMk id="102" creationId="{94C0A95C-6072-4320-80E0-ADEBED7CD1F1}"/>
          </ac:spMkLst>
        </pc:spChg>
        <pc:spChg chg="add del mod">
          <ac:chgData name="Daniel Barnes" userId="b303a15ee67145ed" providerId="LiveId" clId="{4A5A1811-DFF2-43F5-A7A7-22A66EF04CEB}" dt="2022-03-13T22:23:10.161" v="3970"/>
          <ac:spMkLst>
            <pc:docMk/>
            <pc:sldMk cId="3268956078" sldId="2145706669"/>
            <ac:spMk id="103" creationId="{8880EFC5-2276-4487-BEC2-BA7D882BE984}"/>
          </ac:spMkLst>
        </pc:spChg>
        <pc:spChg chg="add mod">
          <ac:chgData name="Daniel Barnes" userId="b303a15ee67145ed" providerId="LiveId" clId="{4A5A1811-DFF2-43F5-A7A7-22A66EF04CEB}" dt="2022-03-13T22:23:14.242" v="3973"/>
          <ac:spMkLst>
            <pc:docMk/>
            <pc:sldMk cId="3268956078" sldId="2145706669"/>
            <ac:spMk id="104" creationId="{1371C763-D6D4-4861-9156-C410030BD15E}"/>
          </ac:spMkLst>
        </pc:spChg>
        <pc:grpChg chg="add del mod">
          <ac:chgData name="Daniel Barnes" userId="b303a15ee67145ed" providerId="LiveId" clId="{4A5A1811-DFF2-43F5-A7A7-22A66EF04CEB}" dt="2022-04-03T12:54:04.283" v="22249" actId="165"/>
          <ac:grpSpMkLst>
            <pc:docMk/>
            <pc:sldMk cId="3268956078" sldId="2145706669"/>
            <ac:grpSpMk id="3" creationId="{B3EB2266-75CB-4EB8-85C8-4ABD4146EFB8}"/>
          </ac:grpSpMkLst>
        </pc:grpChg>
        <pc:grpChg chg="del mod">
          <ac:chgData name="Daniel Barnes" userId="b303a15ee67145ed" providerId="LiveId" clId="{4A5A1811-DFF2-43F5-A7A7-22A66EF04CEB}" dt="2022-03-13T22:07:45.744" v="3631" actId="478"/>
          <ac:grpSpMkLst>
            <pc:docMk/>
            <pc:sldMk cId="3268956078" sldId="2145706669"/>
            <ac:grpSpMk id="4" creationId="{4FA1DCF7-B8B8-47A2-BF8F-4013E5E281E3}"/>
          </ac:grpSpMkLst>
        </pc:grpChg>
        <pc:grpChg chg="del mod">
          <ac:chgData name="Daniel Barnes" userId="b303a15ee67145ed" providerId="LiveId" clId="{4A5A1811-DFF2-43F5-A7A7-22A66EF04CEB}" dt="2022-03-13T22:07:45.744" v="3631" actId="478"/>
          <ac:grpSpMkLst>
            <pc:docMk/>
            <pc:sldMk cId="3268956078" sldId="2145706669"/>
            <ac:grpSpMk id="6" creationId="{BD73872E-2FFB-4D32-BB40-86EF9B8307F8}"/>
          </ac:grpSpMkLst>
        </pc:grpChg>
        <pc:grpChg chg="del mod">
          <ac:chgData name="Daniel Barnes" userId="b303a15ee67145ed" providerId="LiveId" clId="{4A5A1811-DFF2-43F5-A7A7-22A66EF04CEB}" dt="2022-03-13T22:07:45.744" v="3631" actId="478"/>
          <ac:grpSpMkLst>
            <pc:docMk/>
            <pc:sldMk cId="3268956078" sldId="2145706669"/>
            <ac:grpSpMk id="8" creationId="{0CD88153-CAD0-4AF4-99BB-128A898887EA}"/>
          </ac:grpSpMkLst>
        </pc:grpChg>
        <pc:grpChg chg="del mod">
          <ac:chgData name="Daniel Barnes" userId="b303a15ee67145ed" providerId="LiveId" clId="{4A5A1811-DFF2-43F5-A7A7-22A66EF04CEB}" dt="2022-03-13T22:07:45.744" v="3631" actId="478"/>
          <ac:grpSpMkLst>
            <pc:docMk/>
            <pc:sldMk cId="3268956078" sldId="2145706669"/>
            <ac:grpSpMk id="10" creationId="{068C8011-CE50-4093-91FC-5D240A58628A}"/>
          </ac:grpSpMkLst>
        </pc:grpChg>
        <pc:grpChg chg="del mod">
          <ac:chgData name="Daniel Barnes" userId="b303a15ee67145ed" providerId="LiveId" clId="{4A5A1811-DFF2-43F5-A7A7-22A66EF04CEB}" dt="2022-03-13T22:07:45.744" v="3631" actId="478"/>
          <ac:grpSpMkLst>
            <pc:docMk/>
            <pc:sldMk cId="3268956078" sldId="2145706669"/>
            <ac:grpSpMk id="12" creationId="{31AD0998-6DA2-41CB-BFF8-AEC87670DB77}"/>
          </ac:grpSpMkLst>
        </pc:grpChg>
        <pc:grpChg chg="del">
          <ac:chgData name="Daniel Barnes" userId="b303a15ee67145ed" providerId="LiveId" clId="{4A5A1811-DFF2-43F5-A7A7-22A66EF04CEB}" dt="2022-03-13T21:53:25.696" v="3397" actId="478"/>
          <ac:grpSpMkLst>
            <pc:docMk/>
            <pc:sldMk cId="3268956078" sldId="2145706669"/>
            <ac:grpSpMk id="17" creationId="{FBAAEB3C-771F-44C8-B526-A886D9EA1A4C}"/>
          </ac:grpSpMkLst>
        </pc:grpChg>
        <pc:grpChg chg="del">
          <ac:chgData name="Daniel Barnes" userId="b303a15ee67145ed" providerId="LiveId" clId="{4A5A1811-DFF2-43F5-A7A7-22A66EF04CEB}" dt="2022-03-13T21:53:23.951" v="3396" actId="478"/>
          <ac:grpSpMkLst>
            <pc:docMk/>
            <pc:sldMk cId="3268956078" sldId="2145706669"/>
            <ac:grpSpMk id="24" creationId="{D8212EF3-2C11-43C4-A86B-A6C494DC7181}"/>
          </ac:grpSpMkLst>
        </pc:grpChg>
        <pc:grpChg chg="del">
          <ac:chgData name="Daniel Barnes" userId="b303a15ee67145ed" providerId="LiveId" clId="{4A5A1811-DFF2-43F5-A7A7-22A66EF04CEB}" dt="2022-03-13T21:53:23.951" v="3396" actId="478"/>
          <ac:grpSpMkLst>
            <pc:docMk/>
            <pc:sldMk cId="3268956078" sldId="2145706669"/>
            <ac:grpSpMk id="25" creationId="{0E89DCB5-18E3-4F5C-AF33-AA585F3AABE1}"/>
          </ac:grpSpMkLst>
        </pc:grpChg>
        <pc:grpChg chg="del">
          <ac:chgData name="Daniel Barnes" userId="b303a15ee67145ed" providerId="LiveId" clId="{4A5A1811-DFF2-43F5-A7A7-22A66EF04CEB}" dt="2022-03-13T21:53:23.951" v="3396" actId="478"/>
          <ac:grpSpMkLst>
            <pc:docMk/>
            <pc:sldMk cId="3268956078" sldId="2145706669"/>
            <ac:grpSpMk id="26" creationId="{513E8FD0-F3D2-4417-9146-0EC27C90A079}"/>
          </ac:grpSpMkLst>
        </pc:grpChg>
        <pc:grpChg chg="del">
          <ac:chgData name="Daniel Barnes" userId="b303a15ee67145ed" providerId="LiveId" clId="{4A5A1811-DFF2-43F5-A7A7-22A66EF04CEB}" dt="2022-03-13T21:53:23.951" v="3396" actId="478"/>
          <ac:grpSpMkLst>
            <pc:docMk/>
            <pc:sldMk cId="3268956078" sldId="2145706669"/>
            <ac:grpSpMk id="27" creationId="{A387584E-8326-4604-BA37-DA00C1391CD3}"/>
          </ac:grpSpMkLst>
        </pc:grpChg>
        <pc:grpChg chg="add del mod">
          <ac:chgData name="Daniel Barnes" userId="b303a15ee67145ed" providerId="LiveId" clId="{4A5A1811-DFF2-43F5-A7A7-22A66EF04CEB}" dt="2022-04-03T12:56:34.078" v="22300" actId="478"/>
          <ac:grpSpMkLst>
            <pc:docMk/>
            <pc:sldMk cId="3268956078" sldId="2145706669"/>
            <ac:grpSpMk id="51" creationId="{DFED0E52-91F8-41EE-8B24-EE8987164891}"/>
          </ac:grpSpMkLst>
        </pc:grpChg>
        <pc:grpChg chg="add mod topLvl">
          <ac:chgData name="Daniel Barnes" userId="b303a15ee67145ed" providerId="LiveId" clId="{4A5A1811-DFF2-43F5-A7A7-22A66EF04CEB}" dt="2022-04-03T12:54:04.283" v="22249" actId="165"/>
          <ac:grpSpMkLst>
            <pc:docMk/>
            <pc:sldMk cId="3268956078" sldId="2145706669"/>
            <ac:grpSpMk id="55" creationId="{48B459F7-1B9F-459C-BC06-767291EFDCD1}"/>
          </ac:grpSpMkLst>
        </pc:grpChg>
        <pc:grpChg chg="add mod ord topLvl">
          <ac:chgData name="Daniel Barnes" userId="b303a15ee67145ed" providerId="LiveId" clId="{4A5A1811-DFF2-43F5-A7A7-22A66EF04CEB}" dt="2022-04-03T12:56:03.963" v="22288" actId="167"/>
          <ac:grpSpMkLst>
            <pc:docMk/>
            <pc:sldMk cId="3268956078" sldId="2145706669"/>
            <ac:grpSpMk id="56" creationId="{C44FE2AD-8293-4A18-9CD6-4214211CE245}"/>
          </ac:grpSpMkLst>
        </pc:grpChg>
        <pc:grpChg chg="add del mod">
          <ac:chgData name="Daniel Barnes" userId="b303a15ee67145ed" providerId="LiveId" clId="{4A5A1811-DFF2-43F5-A7A7-22A66EF04CEB}" dt="2022-03-13T21:55:25.975" v="3433" actId="478"/>
          <ac:grpSpMkLst>
            <pc:docMk/>
            <pc:sldMk cId="3268956078" sldId="2145706669"/>
            <ac:grpSpMk id="57" creationId="{DF0C10F8-F09B-4B81-AB33-2AE9F7C866E8}"/>
          </ac:grpSpMkLst>
        </pc:grpChg>
        <pc:grpChg chg="add mod">
          <ac:chgData name="Daniel Barnes" userId="b303a15ee67145ed" providerId="LiveId" clId="{4A5A1811-DFF2-43F5-A7A7-22A66EF04CEB}" dt="2022-04-03T12:56:38.934" v="22302"/>
          <ac:grpSpMkLst>
            <pc:docMk/>
            <pc:sldMk cId="3268956078" sldId="2145706669"/>
            <ac:grpSpMk id="58" creationId="{6CD4D9FA-B7FB-4493-B7DC-38D5492034E9}"/>
          </ac:grpSpMkLst>
        </pc:grpChg>
        <pc:grpChg chg="del mod">
          <ac:chgData name="Daniel Barnes" userId="b303a15ee67145ed" providerId="LiveId" clId="{4A5A1811-DFF2-43F5-A7A7-22A66EF04CEB}" dt="2022-03-13T21:55:24.872" v="3432" actId="478"/>
          <ac:grpSpMkLst>
            <pc:docMk/>
            <pc:sldMk cId="3268956078" sldId="2145706669"/>
            <ac:grpSpMk id="58" creationId="{93F2648F-98FA-41EA-BA89-D36C0330AFBD}"/>
          </ac:grpSpMkLst>
        </pc:grpChg>
        <pc:grpChg chg="add del mod topLvl">
          <ac:chgData name="Daniel Barnes" userId="b303a15ee67145ed" providerId="LiveId" clId="{4A5A1811-DFF2-43F5-A7A7-22A66EF04CEB}" dt="2022-04-03T12:51:54.135" v="22219" actId="478"/>
          <ac:grpSpMkLst>
            <pc:docMk/>
            <pc:sldMk cId="3268956078" sldId="2145706669"/>
            <ac:grpSpMk id="64" creationId="{2D9583BA-181B-4615-BD6E-25A9F2946C33}"/>
          </ac:grpSpMkLst>
        </pc:grpChg>
        <pc:grpChg chg="add del mod">
          <ac:chgData name="Daniel Barnes" userId="b303a15ee67145ed" providerId="LiveId" clId="{4A5A1811-DFF2-43F5-A7A7-22A66EF04CEB}" dt="2022-03-13T21:57:07.015" v="3461" actId="478"/>
          <ac:grpSpMkLst>
            <pc:docMk/>
            <pc:sldMk cId="3268956078" sldId="2145706669"/>
            <ac:grpSpMk id="65" creationId="{03063B24-C9E1-4CC1-A3F5-3E275761F721}"/>
          </ac:grpSpMkLst>
        </pc:grpChg>
        <pc:grpChg chg="add del mod">
          <ac:chgData name="Daniel Barnes" userId="b303a15ee67145ed" providerId="LiveId" clId="{4A5A1811-DFF2-43F5-A7A7-22A66EF04CEB}" dt="2022-03-13T22:00:29.317" v="3518" actId="165"/>
          <ac:grpSpMkLst>
            <pc:docMk/>
            <pc:sldMk cId="3268956078" sldId="2145706669"/>
            <ac:grpSpMk id="69" creationId="{120C4BFC-0E40-450C-8D56-4F3C7EC2CEA7}"/>
          </ac:grpSpMkLst>
        </pc:grpChg>
        <pc:grpChg chg="add del mod">
          <ac:chgData name="Daniel Barnes" userId="b303a15ee67145ed" providerId="LiveId" clId="{4A5A1811-DFF2-43F5-A7A7-22A66EF04CEB}" dt="2022-03-13T22:01:35.362" v="3536" actId="165"/>
          <ac:grpSpMkLst>
            <pc:docMk/>
            <pc:sldMk cId="3268956078" sldId="2145706669"/>
            <ac:grpSpMk id="70" creationId="{A043A00F-5177-4BEC-9D1D-0D2C0CD9D5C7}"/>
          </ac:grpSpMkLst>
        </pc:grpChg>
        <pc:grpChg chg="add del mod topLvl">
          <ac:chgData name="Daniel Barnes" userId="b303a15ee67145ed" providerId="LiveId" clId="{4A5A1811-DFF2-43F5-A7A7-22A66EF04CEB}" dt="2022-04-03T12:53:11.687" v="22227" actId="165"/>
          <ac:grpSpMkLst>
            <pc:docMk/>
            <pc:sldMk cId="3268956078" sldId="2145706669"/>
            <ac:grpSpMk id="73" creationId="{72C4BFA5-3B99-4759-8EC0-A2FA3A8C2A93}"/>
          </ac:grpSpMkLst>
        </pc:grpChg>
        <pc:grpChg chg="add del mod">
          <ac:chgData name="Daniel Barnes" userId="b303a15ee67145ed" providerId="LiveId" clId="{4A5A1811-DFF2-43F5-A7A7-22A66EF04CEB}" dt="2022-03-13T22:01:30.350" v="3534" actId="165"/>
          <ac:grpSpMkLst>
            <pc:docMk/>
            <pc:sldMk cId="3268956078" sldId="2145706669"/>
            <ac:grpSpMk id="74" creationId="{E4128A5A-62FB-4BCF-857D-1C2E012CA6DB}"/>
          </ac:grpSpMkLst>
        </pc:grpChg>
        <pc:grpChg chg="add del mod">
          <ac:chgData name="Daniel Barnes" userId="b303a15ee67145ed" providerId="LiveId" clId="{4A5A1811-DFF2-43F5-A7A7-22A66EF04CEB}" dt="2022-03-13T22:01:32.475" v="3535" actId="165"/>
          <ac:grpSpMkLst>
            <pc:docMk/>
            <pc:sldMk cId="3268956078" sldId="2145706669"/>
            <ac:grpSpMk id="75" creationId="{7198DE84-942E-4716-9112-B6911797B063}"/>
          </ac:grpSpMkLst>
        </pc:grpChg>
        <pc:grpChg chg="add del mod">
          <ac:chgData name="Daniel Barnes" userId="b303a15ee67145ed" providerId="LiveId" clId="{4A5A1811-DFF2-43F5-A7A7-22A66EF04CEB}" dt="2022-04-03T12:51:49.624" v="22217" actId="478"/>
          <ac:grpSpMkLst>
            <pc:docMk/>
            <pc:sldMk cId="3268956078" sldId="2145706669"/>
            <ac:grpSpMk id="78" creationId="{7A50C85A-9639-4B37-9035-328AC696E8CE}"/>
          </ac:grpSpMkLst>
        </pc:grpChg>
        <pc:grpChg chg="add del mod">
          <ac:chgData name="Daniel Barnes" userId="b303a15ee67145ed" providerId="LiveId" clId="{4A5A1811-DFF2-43F5-A7A7-22A66EF04CEB}" dt="2022-04-03T12:50:56.303" v="22213" actId="478"/>
          <ac:grpSpMkLst>
            <pc:docMk/>
            <pc:sldMk cId="3268956078" sldId="2145706669"/>
            <ac:grpSpMk id="79" creationId="{8E4E5152-86F0-4A29-9916-B37EAFAE72BC}"/>
          </ac:grpSpMkLst>
        </pc:grpChg>
        <pc:grpChg chg="add mod">
          <ac:chgData name="Daniel Barnes" userId="b303a15ee67145ed" providerId="LiveId" clId="{4A5A1811-DFF2-43F5-A7A7-22A66EF04CEB}" dt="2022-03-13T22:05:03.863" v="3584" actId="12788"/>
          <ac:grpSpMkLst>
            <pc:docMk/>
            <pc:sldMk cId="3268956078" sldId="2145706669"/>
            <ac:grpSpMk id="83" creationId="{9176D75B-05EA-4B19-B6D3-B418F14B0ADD}"/>
          </ac:grpSpMkLst>
        </pc:grpChg>
        <pc:grpChg chg="add del mod topLvl">
          <ac:chgData name="Daniel Barnes" userId="b303a15ee67145ed" providerId="LiveId" clId="{4A5A1811-DFF2-43F5-A7A7-22A66EF04CEB}" dt="2022-04-03T12:54:09.722" v="22250" actId="165"/>
          <ac:grpSpMkLst>
            <pc:docMk/>
            <pc:sldMk cId="3268956078" sldId="2145706669"/>
            <ac:grpSpMk id="84" creationId="{5F22909C-3579-4BB4-92E9-F19139A63024}"/>
          </ac:grpSpMkLst>
        </pc:grpChg>
        <pc:grpChg chg="add mod topLvl">
          <ac:chgData name="Daniel Barnes" userId="b303a15ee67145ed" providerId="LiveId" clId="{4A5A1811-DFF2-43F5-A7A7-22A66EF04CEB}" dt="2022-04-03T12:58:18.397" v="22317" actId="339"/>
          <ac:grpSpMkLst>
            <pc:docMk/>
            <pc:sldMk cId="3268956078" sldId="2145706669"/>
            <ac:grpSpMk id="85" creationId="{63EAAE0C-AD15-43D9-AB32-6192AE475489}"/>
          </ac:grpSpMkLst>
        </pc:grpChg>
        <pc:grpChg chg="add mod">
          <ac:chgData name="Daniel Barnes" userId="b303a15ee67145ed" providerId="LiveId" clId="{4A5A1811-DFF2-43F5-A7A7-22A66EF04CEB}" dt="2022-03-13T22:05:08.647" v="3585" actId="465"/>
          <ac:grpSpMkLst>
            <pc:docMk/>
            <pc:sldMk cId="3268956078" sldId="2145706669"/>
            <ac:grpSpMk id="86" creationId="{0B73F6E9-84C5-4B5E-88F5-979E8C598231}"/>
          </ac:grpSpMkLst>
        </pc:grpChg>
        <pc:grpChg chg="add del mod">
          <ac:chgData name="Daniel Barnes" userId="b303a15ee67145ed" providerId="LiveId" clId="{4A5A1811-DFF2-43F5-A7A7-22A66EF04CEB}" dt="2022-03-13T22:06:14.611" v="3594" actId="165"/>
          <ac:grpSpMkLst>
            <pc:docMk/>
            <pc:sldMk cId="3268956078" sldId="2145706669"/>
            <ac:grpSpMk id="87" creationId="{01553966-5313-4E83-8F4E-857A7A03534B}"/>
          </ac:grpSpMkLst>
        </pc:grpChg>
        <pc:grpChg chg="mod topLvl">
          <ac:chgData name="Daniel Barnes" userId="b303a15ee67145ed" providerId="LiveId" clId="{4A5A1811-DFF2-43F5-A7A7-22A66EF04CEB}" dt="2022-03-13T22:07:26.210" v="3628" actId="552"/>
          <ac:grpSpMkLst>
            <pc:docMk/>
            <pc:sldMk cId="3268956078" sldId="2145706669"/>
            <ac:grpSpMk id="88" creationId="{E08423B1-0899-4D23-A5E4-6ECDD6665537}"/>
          </ac:grpSpMkLst>
        </pc:grpChg>
        <pc:grpChg chg="mod topLvl">
          <ac:chgData name="Daniel Barnes" userId="b303a15ee67145ed" providerId="LiveId" clId="{4A5A1811-DFF2-43F5-A7A7-22A66EF04CEB}" dt="2022-03-13T22:07:29.328" v="3629" actId="465"/>
          <ac:grpSpMkLst>
            <pc:docMk/>
            <pc:sldMk cId="3268956078" sldId="2145706669"/>
            <ac:grpSpMk id="89" creationId="{2C6ECCBD-95B3-406E-A51B-0005DBA8196C}"/>
          </ac:grpSpMkLst>
        </pc:grpChg>
        <pc:grpChg chg="mod topLvl">
          <ac:chgData name="Daniel Barnes" userId="b303a15ee67145ed" providerId="LiveId" clId="{4A5A1811-DFF2-43F5-A7A7-22A66EF04CEB}" dt="2022-03-13T22:07:29.328" v="3629" actId="465"/>
          <ac:grpSpMkLst>
            <pc:docMk/>
            <pc:sldMk cId="3268956078" sldId="2145706669"/>
            <ac:grpSpMk id="90" creationId="{68C6E4DA-0F06-4249-8C07-86CCC23EB04E}"/>
          </ac:grpSpMkLst>
        </pc:grpChg>
        <pc:grpChg chg="mod topLvl">
          <ac:chgData name="Daniel Barnes" userId="b303a15ee67145ed" providerId="LiveId" clId="{4A5A1811-DFF2-43F5-A7A7-22A66EF04CEB}" dt="2022-03-13T22:07:26.210" v="3628" actId="552"/>
          <ac:grpSpMkLst>
            <pc:docMk/>
            <pc:sldMk cId="3268956078" sldId="2145706669"/>
            <ac:grpSpMk id="91" creationId="{071107B7-A607-4F22-84FD-0375DDEE24FE}"/>
          </ac:grpSpMkLst>
        </pc:grpChg>
        <pc:grpChg chg="add mod">
          <ac:chgData name="Daniel Barnes" userId="b303a15ee67145ed" providerId="LiveId" clId="{4A5A1811-DFF2-43F5-A7A7-22A66EF04CEB}" dt="2022-03-13T22:07:29.328" v="3629" actId="465"/>
          <ac:grpSpMkLst>
            <pc:docMk/>
            <pc:sldMk cId="3268956078" sldId="2145706669"/>
            <ac:grpSpMk id="100" creationId="{68AEA285-1F25-41B4-893E-13537A7950FB}"/>
          </ac:grpSpMkLst>
        </pc:grpChg>
        <pc:picChg chg="add del mod">
          <ac:chgData name="Daniel Barnes" userId="b303a15ee67145ed" providerId="LiveId" clId="{4A5A1811-DFF2-43F5-A7A7-22A66EF04CEB}" dt="2022-04-03T12:54:00.802" v="22248"/>
          <ac:picMkLst>
            <pc:docMk/>
            <pc:sldMk cId="3268956078" sldId="2145706669"/>
            <ac:picMk id="4" creationId="{9C1A0C82-32EA-4CE4-8D49-893279A44224}"/>
          </ac:picMkLst>
        </pc:picChg>
        <pc:picChg chg="add del mod modCrop">
          <ac:chgData name="Daniel Barnes" userId="b303a15ee67145ed" providerId="LiveId" clId="{4A5A1811-DFF2-43F5-A7A7-22A66EF04CEB}" dt="2022-04-03T12:55:16.686" v="22275" actId="478"/>
          <ac:picMkLst>
            <pc:docMk/>
            <pc:sldMk cId="3268956078" sldId="2145706669"/>
            <ac:picMk id="5" creationId="{9962195C-DAA4-4302-9601-6FEB84DCA416}"/>
          </ac:picMkLst>
        </pc:picChg>
        <pc:picChg chg="add mod modCrop">
          <ac:chgData name="Daniel Barnes" userId="b303a15ee67145ed" providerId="LiveId" clId="{4A5A1811-DFF2-43F5-A7A7-22A66EF04CEB}" dt="2022-04-03T12:58:12.092" v="22316" actId="339"/>
          <ac:picMkLst>
            <pc:docMk/>
            <pc:sldMk cId="3268956078" sldId="2145706669"/>
            <ac:picMk id="18" creationId="{62A782CB-FBF8-480B-9344-F1A3121A289C}"/>
          </ac:picMkLst>
        </pc:picChg>
        <pc:picChg chg="add mod">
          <ac:chgData name="Daniel Barnes" userId="b303a15ee67145ed" providerId="LiveId" clId="{4A5A1811-DFF2-43F5-A7A7-22A66EF04CEB}" dt="2022-04-03T12:59:02.499" v="22321" actId="108"/>
          <ac:picMkLst>
            <pc:docMk/>
            <pc:sldMk cId="3268956078" sldId="2145706669"/>
            <ac:picMk id="28" creationId="{994D50CC-53FA-4221-81D3-C6F344821353}"/>
          </ac:picMkLst>
        </pc:picChg>
        <pc:picChg chg="add mod">
          <ac:chgData name="Daniel Barnes" userId="b303a15ee67145ed" providerId="LiveId" clId="{4A5A1811-DFF2-43F5-A7A7-22A66EF04CEB}" dt="2022-04-03T12:54:24.913" v="22255" actId="208"/>
          <ac:picMkLst>
            <pc:docMk/>
            <pc:sldMk cId="3268956078" sldId="2145706669"/>
            <ac:picMk id="39" creationId="{FBADA638-DD2C-45D4-97B8-F549079015B2}"/>
          </ac:picMkLst>
        </pc:picChg>
        <pc:picChg chg="add mod">
          <ac:chgData name="Daniel Barnes" userId="b303a15ee67145ed" providerId="LiveId" clId="{4A5A1811-DFF2-43F5-A7A7-22A66EF04CEB}" dt="2022-04-03T12:54:24.913" v="22255" actId="208"/>
          <ac:picMkLst>
            <pc:docMk/>
            <pc:sldMk cId="3268956078" sldId="2145706669"/>
            <ac:picMk id="48" creationId="{B0121EAB-24D4-4312-8BC0-A550484A2B3F}"/>
          </ac:picMkLst>
        </pc:picChg>
        <pc:picChg chg="add mod topLvl">
          <ac:chgData name="Daniel Barnes" userId="b303a15ee67145ed" providerId="LiveId" clId="{4A5A1811-DFF2-43F5-A7A7-22A66EF04CEB}" dt="2022-04-03T12:53:11.687" v="22227" actId="165"/>
          <ac:picMkLst>
            <pc:docMk/>
            <pc:sldMk cId="3268956078" sldId="2145706669"/>
            <ac:picMk id="50" creationId="{0B98088E-6604-4D67-A1EC-1614BA29603A}"/>
          </ac:picMkLst>
        </pc:picChg>
        <pc:picChg chg="add mod">
          <ac:chgData name="Daniel Barnes" userId="b303a15ee67145ed" providerId="LiveId" clId="{4A5A1811-DFF2-43F5-A7A7-22A66EF04CEB}" dt="2022-04-03T12:52:15.799" v="22222" actId="14100"/>
          <ac:picMkLst>
            <pc:docMk/>
            <pc:sldMk cId="3268956078" sldId="2145706669"/>
            <ac:picMk id="52" creationId="{EF7C2E8E-94D3-4BB8-80CE-7A7EAD67FF99}"/>
          </ac:picMkLst>
        </pc:picChg>
        <pc:picChg chg="mod">
          <ac:chgData name="Daniel Barnes" userId="b303a15ee67145ed" providerId="LiveId" clId="{4A5A1811-DFF2-43F5-A7A7-22A66EF04CEB}" dt="2022-04-03T12:56:32.244" v="22298"/>
          <ac:picMkLst>
            <pc:docMk/>
            <pc:sldMk cId="3268956078" sldId="2145706669"/>
            <ac:picMk id="53" creationId="{2B8BD0D9-CEC3-446E-A156-2DE84D0FA199}"/>
          </ac:picMkLst>
        </pc:picChg>
        <pc:picChg chg="add mod">
          <ac:chgData name="Daniel Barnes" userId="b303a15ee67145ed" providerId="LiveId" clId="{4A5A1811-DFF2-43F5-A7A7-22A66EF04CEB}" dt="2022-03-13T22:04:09.530" v="3578" actId="164"/>
          <ac:picMkLst>
            <pc:docMk/>
            <pc:sldMk cId="3268956078" sldId="2145706669"/>
            <ac:picMk id="54" creationId="{D04DB5DA-393F-422D-A930-C03E8FAE4961}"/>
          </ac:picMkLst>
        </pc:picChg>
        <pc:picChg chg="mod">
          <ac:chgData name="Daniel Barnes" userId="b303a15ee67145ed" providerId="LiveId" clId="{4A5A1811-DFF2-43F5-A7A7-22A66EF04CEB}" dt="2022-04-03T12:56:32.244" v="22298"/>
          <ac:picMkLst>
            <pc:docMk/>
            <pc:sldMk cId="3268956078" sldId="2145706669"/>
            <ac:picMk id="57" creationId="{F4CDAF5B-4398-41B2-9FA6-AAE387398436}"/>
          </ac:picMkLst>
        </pc:picChg>
        <pc:picChg chg="del mod">
          <ac:chgData name="Daniel Barnes" userId="b303a15ee67145ed" providerId="LiveId" clId="{4A5A1811-DFF2-43F5-A7A7-22A66EF04CEB}" dt="2022-03-13T21:55:24.872" v="3432" actId="478"/>
          <ac:picMkLst>
            <pc:docMk/>
            <pc:sldMk cId="3268956078" sldId="2145706669"/>
            <ac:picMk id="60" creationId="{42F9AD93-57AB-46A9-B0B2-B90AA8E6FE98}"/>
          </ac:picMkLst>
        </pc:picChg>
        <pc:picChg chg="mod">
          <ac:chgData name="Daniel Barnes" userId="b303a15ee67145ed" providerId="LiveId" clId="{4A5A1811-DFF2-43F5-A7A7-22A66EF04CEB}" dt="2022-04-03T12:56:38.934" v="22302"/>
          <ac:picMkLst>
            <pc:docMk/>
            <pc:sldMk cId="3268956078" sldId="2145706669"/>
            <ac:picMk id="60" creationId="{9C12B1A5-3978-4376-A16C-22075A7FB133}"/>
          </ac:picMkLst>
        </pc:picChg>
        <pc:picChg chg="mod">
          <ac:chgData name="Daniel Barnes" userId="b303a15ee67145ed" providerId="LiveId" clId="{4A5A1811-DFF2-43F5-A7A7-22A66EF04CEB}" dt="2022-04-03T12:56:38.934" v="22302"/>
          <ac:picMkLst>
            <pc:docMk/>
            <pc:sldMk cId="3268956078" sldId="2145706669"/>
            <ac:picMk id="61" creationId="{408D8216-4839-4D63-860A-C15552D9CEF1}"/>
          </ac:picMkLst>
        </pc:picChg>
        <pc:picChg chg="del mod topLvl">
          <ac:chgData name="Daniel Barnes" userId="b303a15ee67145ed" providerId="LiveId" clId="{4A5A1811-DFF2-43F5-A7A7-22A66EF04CEB}" dt="2022-03-13T21:55:25.975" v="3433" actId="478"/>
          <ac:picMkLst>
            <pc:docMk/>
            <pc:sldMk cId="3268956078" sldId="2145706669"/>
            <ac:picMk id="61" creationId="{5062BACE-4AFF-498F-964D-010A9A7EC092}"/>
          </ac:picMkLst>
        </pc:picChg>
        <pc:picChg chg="del mod">
          <ac:chgData name="Daniel Barnes" userId="b303a15ee67145ed" providerId="LiveId" clId="{4A5A1811-DFF2-43F5-A7A7-22A66EF04CEB}" dt="2022-03-13T21:55:22.103" v="3429" actId="478"/>
          <ac:picMkLst>
            <pc:docMk/>
            <pc:sldMk cId="3268956078" sldId="2145706669"/>
            <ac:picMk id="62" creationId="{D4882A01-7CFB-41B1-B628-549F4C6534AA}"/>
          </ac:picMkLst>
        </pc:picChg>
      </pc:sldChg>
      <pc:sldChg chg="addSp delSp modSp add mod">
        <pc:chgData name="Daniel Barnes" userId="b303a15ee67145ed" providerId="LiveId" clId="{4A5A1811-DFF2-43F5-A7A7-22A66EF04CEB}" dt="2022-04-03T11:13:40.653" v="21073" actId="20578"/>
        <pc:sldMkLst>
          <pc:docMk/>
          <pc:sldMk cId="575714516" sldId="2145706670"/>
        </pc:sldMkLst>
        <pc:spChg chg="mod">
          <ac:chgData name="Daniel Barnes" userId="b303a15ee67145ed" providerId="LiveId" clId="{4A5A1811-DFF2-43F5-A7A7-22A66EF04CEB}" dt="2022-03-13T22:38:56.846" v="4040" actId="20577"/>
          <ac:spMkLst>
            <pc:docMk/>
            <pc:sldMk cId="575714516" sldId="2145706670"/>
            <ac:spMk id="2" creationId="{0107FA66-646B-42C0-A453-9C2949F7188C}"/>
          </ac:spMkLst>
        </pc:spChg>
        <pc:spChg chg="add del mod">
          <ac:chgData name="Daniel Barnes" userId="b303a15ee67145ed" providerId="LiveId" clId="{4A5A1811-DFF2-43F5-A7A7-22A66EF04CEB}" dt="2022-04-03T10:12:45.111" v="19975" actId="478"/>
          <ac:spMkLst>
            <pc:docMk/>
            <pc:sldMk cId="575714516" sldId="2145706670"/>
            <ac:spMk id="3" creationId="{E6EB4016-53BF-47E2-8C18-4CAA9DE4C1F2}"/>
          </ac:spMkLst>
        </pc:spChg>
        <pc:spChg chg="add del mod">
          <ac:chgData name="Daniel Barnes" userId="b303a15ee67145ed" providerId="LiveId" clId="{4A5A1811-DFF2-43F5-A7A7-22A66EF04CEB}" dt="2022-04-03T10:04:48.768" v="19555" actId="478"/>
          <ac:spMkLst>
            <pc:docMk/>
            <pc:sldMk cId="575714516" sldId="2145706670"/>
            <ac:spMk id="6" creationId="{B5612A2A-C2CE-4F49-8B2E-B4ECDE0BCBB6}"/>
          </ac:spMkLst>
        </pc:spChg>
        <pc:spChg chg="add mod topLvl">
          <ac:chgData name="Daniel Barnes" userId="b303a15ee67145ed" providerId="LiveId" clId="{4A5A1811-DFF2-43F5-A7A7-22A66EF04CEB}" dt="2022-04-03T10:43:19.319" v="21034" actId="242"/>
          <ac:spMkLst>
            <pc:docMk/>
            <pc:sldMk cId="575714516" sldId="2145706670"/>
            <ac:spMk id="7" creationId="{E19E86AD-4F22-44EB-985C-3492E63D0619}"/>
          </ac:spMkLst>
        </pc:spChg>
        <pc:spChg chg="add mod topLvl">
          <ac:chgData name="Daniel Barnes" userId="b303a15ee67145ed" providerId="LiveId" clId="{4A5A1811-DFF2-43F5-A7A7-22A66EF04CEB}" dt="2022-04-03T11:13:40.653" v="21073" actId="20578"/>
          <ac:spMkLst>
            <pc:docMk/>
            <pc:sldMk cId="575714516" sldId="2145706670"/>
            <ac:spMk id="8" creationId="{074DE6FD-8B6A-4808-8CE8-E36BFA77926E}"/>
          </ac:spMkLst>
        </pc:spChg>
        <pc:spChg chg="add mod topLvl">
          <ac:chgData name="Daniel Barnes" userId="b303a15ee67145ed" providerId="LiveId" clId="{4A5A1811-DFF2-43F5-A7A7-22A66EF04CEB}" dt="2022-04-03T10:43:22.004" v="21035" actId="242"/>
          <ac:spMkLst>
            <pc:docMk/>
            <pc:sldMk cId="575714516" sldId="2145706670"/>
            <ac:spMk id="9" creationId="{17A875CC-EF90-42D3-815E-2E756F4098E1}"/>
          </ac:spMkLst>
        </pc:spChg>
        <pc:spChg chg="add mod topLvl">
          <ac:chgData name="Daniel Barnes" userId="b303a15ee67145ed" providerId="LiveId" clId="{4A5A1811-DFF2-43F5-A7A7-22A66EF04CEB}" dt="2022-04-03T10:42:44.445" v="21031" actId="165"/>
          <ac:spMkLst>
            <pc:docMk/>
            <pc:sldMk cId="575714516" sldId="2145706670"/>
            <ac:spMk id="10" creationId="{250B2867-39C2-445A-993F-32EE99985034}"/>
          </ac:spMkLst>
        </pc:spChg>
        <pc:spChg chg="add mod topLvl">
          <ac:chgData name="Daniel Barnes" userId="b303a15ee67145ed" providerId="LiveId" clId="{4A5A1811-DFF2-43F5-A7A7-22A66EF04CEB}" dt="2022-04-03T10:43:06.268" v="21033" actId="12789"/>
          <ac:spMkLst>
            <pc:docMk/>
            <pc:sldMk cId="575714516" sldId="2145706670"/>
            <ac:spMk id="11" creationId="{EDEF60D0-E34D-4BF2-91AF-AA41945706AD}"/>
          </ac:spMkLst>
        </pc:spChg>
        <pc:spChg chg="add mod topLvl">
          <ac:chgData name="Daniel Barnes" userId="b303a15ee67145ed" providerId="LiveId" clId="{4A5A1811-DFF2-43F5-A7A7-22A66EF04CEB}" dt="2022-04-03T10:42:44.445" v="21031" actId="165"/>
          <ac:spMkLst>
            <pc:docMk/>
            <pc:sldMk cId="575714516" sldId="2145706670"/>
            <ac:spMk id="12" creationId="{416AF34B-A4D3-4B3C-BE8E-3FDD87E7BFDB}"/>
          </ac:spMkLst>
        </pc:spChg>
        <pc:spChg chg="add del">
          <ac:chgData name="Daniel Barnes" userId="b303a15ee67145ed" providerId="LiveId" clId="{4A5A1811-DFF2-43F5-A7A7-22A66EF04CEB}" dt="2022-04-03T10:06:37.153" v="19700" actId="22"/>
          <ac:spMkLst>
            <pc:docMk/>
            <pc:sldMk cId="575714516" sldId="2145706670"/>
            <ac:spMk id="14" creationId="{56F1B156-C51E-407B-8071-B5BEBA133133}"/>
          </ac:spMkLst>
        </pc:spChg>
        <pc:spChg chg="add mod">
          <ac:chgData name="Daniel Barnes" userId="b303a15ee67145ed" providerId="LiveId" clId="{4A5A1811-DFF2-43F5-A7A7-22A66EF04CEB}" dt="2022-04-03T10:43:06.268" v="21033" actId="12789"/>
          <ac:spMkLst>
            <pc:docMk/>
            <pc:sldMk cId="575714516" sldId="2145706670"/>
            <ac:spMk id="15" creationId="{65F135F2-FAEB-4ADF-8D3D-120DEB6BD95C}"/>
          </ac:spMkLst>
        </pc:spChg>
        <pc:spChg chg="add mod">
          <ac:chgData name="Daniel Barnes" userId="b303a15ee67145ed" providerId="LiveId" clId="{4A5A1811-DFF2-43F5-A7A7-22A66EF04CEB}" dt="2022-04-03T10:43:06.268" v="21033" actId="12789"/>
          <ac:spMkLst>
            <pc:docMk/>
            <pc:sldMk cId="575714516" sldId="2145706670"/>
            <ac:spMk id="16" creationId="{6E840AD5-887F-4118-870B-DC12633121B8}"/>
          </ac:spMkLst>
        </pc:spChg>
        <pc:spChg chg="add mod ord">
          <ac:chgData name="Daniel Barnes" userId="b303a15ee67145ed" providerId="LiveId" clId="{4A5A1811-DFF2-43F5-A7A7-22A66EF04CEB}" dt="2022-04-03T10:11:21.442" v="19965" actId="6549"/>
          <ac:spMkLst>
            <pc:docMk/>
            <pc:sldMk cId="575714516" sldId="2145706670"/>
            <ac:spMk id="17" creationId="{E0987DCC-17D6-4908-99E6-7D8B3662B1B4}"/>
          </ac:spMkLst>
        </pc:spChg>
        <pc:spChg chg="add del mod">
          <ac:chgData name="Daniel Barnes" userId="b303a15ee67145ed" providerId="LiveId" clId="{4A5A1811-DFF2-43F5-A7A7-22A66EF04CEB}" dt="2022-04-03T10:12:50.073" v="19976" actId="478"/>
          <ac:spMkLst>
            <pc:docMk/>
            <pc:sldMk cId="575714516" sldId="2145706670"/>
            <ac:spMk id="20" creationId="{EDB16E92-3991-4762-9C79-20FF0A0A25DB}"/>
          </ac:spMkLst>
        </pc:spChg>
        <pc:spChg chg="mod">
          <ac:chgData name="Daniel Barnes" userId="b303a15ee67145ed" providerId="LiveId" clId="{4A5A1811-DFF2-43F5-A7A7-22A66EF04CEB}" dt="2022-04-03T10:32:43.446" v="20840" actId="164"/>
          <ac:spMkLst>
            <pc:docMk/>
            <pc:sldMk cId="575714516" sldId="2145706670"/>
            <ac:spMk id="24" creationId="{07D883C1-464F-4C67-B17F-FD5247B4E829}"/>
          </ac:spMkLst>
        </pc:spChg>
        <pc:spChg chg="mod">
          <ac:chgData name="Daniel Barnes" userId="b303a15ee67145ed" providerId="LiveId" clId="{4A5A1811-DFF2-43F5-A7A7-22A66EF04CEB}" dt="2022-04-03T10:32:43.446" v="20840" actId="164"/>
          <ac:spMkLst>
            <pc:docMk/>
            <pc:sldMk cId="575714516" sldId="2145706670"/>
            <ac:spMk id="25" creationId="{4C6B533D-FB98-45EA-AD25-C054F782A646}"/>
          </ac:spMkLst>
        </pc:spChg>
        <pc:spChg chg="mod">
          <ac:chgData name="Daniel Barnes" userId="b303a15ee67145ed" providerId="LiveId" clId="{4A5A1811-DFF2-43F5-A7A7-22A66EF04CEB}" dt="2022-04-03T10:32:43.446" v="20840" actId="164"/>
          <ac:spMkLst>
            <pc:docMk/>
            <pc:sldMk cId="575714516" sldId="2145706670"/>
            <ac:spMk id="26" creationId="{FEFDD900-2DAA-4B04-97DB-7AA2D5D34562}"/>
          </ac:spMkLst>
        </pc:spChg>
        <pc:spChg chg="mod">
          <ac:chgData name="Daniel Barnes" userId="b303a15ee67145ed" providerId="LiveId" clId="{4A5A1811-DFF2-43F5-A7A7-22A66EF04CEB}" dt="2022-04-03T10:32:43.446" v="20840" actId="164"/>
          <ac:spMkLst>
            <pc:docMk/>
            <pc:sldMk cId="575714516" sldId="2145706670"/>
            <ac:spMk id="27" creationId="{32E91955-5656-4290-A2B5-2129F205A14E}"/>
          </ac:spMkLst>
        </pc:spChg>
        <pc:spChg chg="mod">
          <ac:chgData name="Daniel Barnes" userId="b303a15ee67145ed" providerId="LiveId" clId="{4A5A1811-DFF2-43F5-A7A7-22A66EF04CEB}" dt="2022-04-03T10:32:43.446" v="20840" actId="164"/>
          <ac:spMkLst>
            <pc:docMk/>
            <pc:sldMk cId="575714516" sldId="2145706670"/>
            <ac:spMk id="28" creationId="{B8EBE2BC-5CA9-4209-AADE-286EB67F83F2}"/>
          </ac:spMkLst>
        </pc:spChg>
        <pc:spChg chg="mod">
          <ac:chgData name="Daniel Barnes" userId="b303a15ee67145ed" providerId="LiveId" clId="{4A5A1811-DFF2-43F5-A7A7-22A66EF04CEB}" dt="2022-04-03T10:32:43.446" v="20840" actId="164"/>
          <ac:spMkLst>
            <pc:docMk/>
            <pc:sldMk cId="575714516" sldId="2145706670"/>
            <ac:spMk id="29" creationId="{A41A1497-BE6F-478E-9A75-7701F69443A1}"/>
          </ac:spMkLst>
        </pc:spChg>
        <pc:spChg chg="mod">
          <ac:chgData name="Daniel Barnes" userId="b303a15ee67145ed" providerId="LiveId" clId="{4A5A1811-DFF2-43F5-A7A7-22A66EF04CEB}" dt="2022-04-03T10:43:06.268" v="21033" actId="12789"/>
          <ac:spMkLst>
            <pc:docMk/>
            <pc:sldMk cId="575714516" sldId="2145706670"/>
            <ac:spMk id="33" creationId="{CCC33B09-9283-4AA2-B86E-82F36479DE2E}"/>
          </ac:spMkLst>
        </pc:spChg>
        <pc:spChg chg="mod">
          <ac:chgData name="Daniel Barnes" userId="b303a15ee67145ed" providerId="LiveId" clId="{4A5A1811-DFF2-43F5-A7A7-22A66EF04CEB}" dt="2022-04-03T10:36:35.631" v="20894" actId="207"/>
          <ac:spMkLst>
            <pc:docMk/>
            <pc:sldMk cId="575714516" sldId="2145706670"/>
            <ac:spMk id="37" creationId="{6E1C6504-1A1C-4808-89E7-A1415B71F972}"/>
          </ac:spMkLst>
        </pc:spChg>
        <pc:spChg chg="mod">
          <ac:chgData name="Daniel Barnes" userId="b303a15ee67145ed" providerId="LiveId" clId="{4A5A1811-DFF2-43F5-A7A7-22A66EF04CEB}" dt="2022-04-03T10:41:05.729" v="21006" actId="14100"/>
          <ac:spMkLst>
            <pc:docMk/>
            <pc:sldMk cId="575714516" sldId="2145706670"/>
            <ac:spMk id="38" creationId="{78737F48-4961-4CEE-9BF3-B2C24547F4AD}"/>
          </ac:spMkLst>
        </pc:spChg>
        <pc:grpChg chg="add del mod">
          <ac:chgData name="Daniel Barnes" userId="b303a15ee67145ed" providerId="LiveId" clId="{4A5A1811-DFF2-43F5-A7A7-22A66EF04CEB}" dt="2022-04-03T10:42:44.445" v="21031" actId="165"/>
          <ac:grpSpMkLst>
            <pc:docMk/>
            <pc:sldMk cId="575714516" sldId="2145706670"/>
            <ac:grpSpMk id="18" creationId="{69B0D981-95E6-4F8A-9F83-374DE8468F8A}"/>
          </ac:grpSpMkLst>
        </pc:grpChg>
        <pc:grpChg chg="del mod">
          <ac:chgData name="Daniel Barnes" userId="b303a15ee67145ed" providerId="LiveId" clId="{4A5A1811-DFF2-43F5-A7A7-22A66EF04CEB}" dt="2022-04-03T10:31:56.183" v="20836" actId="27803"/>
          <ac:grpSpMkLst>
            <pc:docMk/>
            <pc:sldMk cId="575714516" sldId="2145706670"/>
            <ac:grpSpMk id="23" creationId="{09C2A7E3-BB94-45CB-95FF-C8872748C48E}"/>
          </ac:grpSpMkLst>
        </pc:grpChg>
        <pc:grpChg chg="add del mod">
          <ac:chgData name="Daniel Barnes" userId="b303a15ee67145ed" providerId="LiveId" clId="{4A5A1811-DFF2-43F5-A7A7-22A66EF04CEB}" dt="2022-04-03T10:43:06.268" v="21033" actId="12789"/>
          <ac:grpSpMkLst>
            <pc:docMk/>
            <pc:sldMk cId="575714516" sldId="2145706670"/>
            <ac:grpSpMk id="30" creationId="{6099DD02-F20F-411A-AA6B-19855569220E}"/>
          </ac:grpSpMkLst>
        </pc:grpChg>
        <pc:grpChg chg="mod">
          <ac:chgData name="Daniel Barnes" userId="b303a15ee67145ed" providerId="LiveId" clId="{4A5A1811-DFF2-43F5-A7A7-22A66EF04CEB}" dt="2022-04-03T10:43:33.682" v="21036" actId="1076"/>
          <ac:grpSpMkLst>
            <pc:docMk/>
            <pc:sldMk cId="575714516" sldId="2145706670"/>
            <ac:grpSpMk id="36" creationId="{072446BE-97CC-4B96-BD1A-C57DDAD7EFF2}"/>
          </ac:grpSpMkLst>
        </pc:grpChg>
        <pc:picChg chg="add del mod">
          <ac:chgData name="Daniel Barnes" userId="b303a15ee67145ed" providerId="LiveId" clId="{4A5A1811-DFF2-43F5-A7A7-22A66EF04CEB}" dt="2022-04-03T10:31:56.183" v="20836" actId="27803"/>
          <ac:picMkLst>
            <pc:docMk/>
            <pc:sldMk cId="575714516" sldId="2145706670"/>
            <ac:picMk id="22" creationId="{2164D801-44D1-4CF0-A0FF-53DD9779D0AC}"/>
          </ac:picMkLst>
        </pc:picChg>
        <pc:picChg chg="add del mod">
          <ac:chgData name="Daniel Barnes" userId="b303a15ee67145ed" providerId="LiveId" clId="{4A5A1811-DFF2-43F5-A7A7-22A66EF04CEB}" dt="2022-04-03T10:34:11.958" v="20857" actId="27803"/>
          <ac:picMkLst>
            <pc:docMk/>
            <pc:sldMk cId="575714516" sldId="2145706670"/>
            <ac:picMk id="32" creationId="{CCC33B09-9283-4AA2-B86E-82F36479DE2E}"/>
          </ac:picMkLst>
        </pc:picChg>
        <pc:picChg chg="add del mod">
          <ac:chgData name="Daniel Barnes" userId="b303a15ee67145ed" providerId="LiveId" clId="{4A5A1811-DFF2-43F5-A7A7-22A66EF04CEB}" dt="2022-04-03T10:36:30.946" v="20893" actId="27803"/>
          <ac:picMkLst>
            <pc:docMk/>
            <pc:sldMk cId="575714516" sldId="2145706670"/>
            <ac:picMk id="35" creationId="{AB9D87D6-786D-48AE-8927-838B36EE0C6C}"/>
          </ac:picMkLst>
        </pc:picChg>
      </pc:sldChg>
      <pc:sldChg chg="delSp modSp add del mod ord">
        <pc:chgData name="Daniel Barnes" userId="b303a15ee67145ed" providerId="LiveId" clId="{4A5A1811-DFF2-43F5-A7A7-22A66EF04CEB}" dt="2022-04-02T21:26:25.210" v="19548" actId="47"/>
        <pc:sldMkLst>
          <pc:docMk/>
          <pc:sldMk cId="2760681450" sldId="2145706671"/>
        </pc:sldMkLst>
        <pc:spChg chg="mod">
          <ac:chgData name="Daniel Barnes" userId="b303a15ee67145ed" providerId="LiveId" clId="{4A5A1811-DFF2-43F5-A7A7-22A66EF04CEB}" dt="2022-03-13T22:40:26.101" v="4086" actId="20577"/>
          <ac:spMkLst>
            <pc:docMk/>
            <pc:sldMk cId="2760681450" sldId="2145706671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3-13T22:40:29.181" v="4087" actId="21"/>
          <ac:spMkLst>
            <pc:docMk/>
            <pc:sldMk cId="2760681450" sldId="2145706671"/>
            <ac:spMk id="3" creationId="{E6EB4016-53BF-47E2-8C18-4CAA9DE4C1F2}"/>
          </ac:spMkLst>
        </pc:spChg>
        <pc:spChg chg="del">
          <ac:chgData name="Daniel Barnes" userId="b303a15ee67145ed" providerId="LiveId" clId="{4A5A1811-DFF2-43F5-A7A7-22A66EF04CEB}" dt="2022-03-13T22:40:37.436" v="4089" actId="478"/>
          <ac:spMkLst>
            <pc:docMk/>
            <pc:sldMk cId="2760681450" sldId="2145706671"/>
            <ac:spMk id="4" creationId="{03B143B8-C817-4278-823F-5EC99DE45B22}"/>
          </ac:spMkLst>
        </pc:spChg>
      </pc:sldChg>
      <pc:sldChg chg="delSp modSp add del mod">
        <pc:chgData name="Daniel Barnes" userId="b303a15ee67145ed" providerId="LiveId" clId="{4A5A1811-DFF2-43F5-A7A7-22A66EF04CEB}" dt="2022-04-02T21:26:25.993" v="19549" actId="47"/>
        <pc:sldMkLst>
          <pc:docMk/>
          <pc:sldMk cId="916495278" sldId="2145706672"/>
        </pc:sldMkLst>
        <pc:spChg chg="mod">
          <ac:chgData name="Daniel Barnes" userId="b303a15ee67145ed" providerId="LiveId" clId="{4A5A1811-DFF2-43F5-A7A7-22A66EF04CEB}" dt="2022-03-13T22:41:02.888" v="4098"/>
          <ac:spMkLst>
            <pc:docMk/>
            <pc:sldMk cId="916495278" sldId="2145706672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3-13T22:41:04.816" v="4099" actId="21"/>
          <ac:spMkLst>
            <pc:docMk/>
            <pc:sldMk cId="916495278" sldId="2145706672"/>
            <ac:spMk id="3" creationId="{E6EB4016-53BF-47E2-8C18-4CAA9DE4C1F2}"/>
          </ac:spMkLst>
        </pc:spChg>
        <pc:spChg chg="del">
          <ac:chgData name="Daniel Barnes" userId="b303a15ee67145ed" providerId="LiveId" clId="{4A5A1811-DFF2-43F5-A7A7-22A66EF04CEB}" dt="2022-03-13T22:40:39.428" v="4090" actId="478"/>
          <ac:spMkLst>
            <pc:docMk/>
            <pc:sldMk cId="916495278" sldId="2145706672"/>
            <ac:spMk id="4" creationId="{03B143B8-C817-4278-823F-5EC99DE45B22}"/>
          </ac:spMkLst>
        </pc:spChg>
      </pc:sldChg>
      <pc:sldChg chg="modSp add del mod">
        <pc:chgData name="Daniel Barnes" userId="b303a15ee67145ed" providerId="LiveId" clId="{4A5A1811-DFF2-43F5-A7A7-22A66EF04CEB}" dt="2022-04-02T21:26:23.904" v="19547" actId="47"/>
        <pc:sldMkLst>
          <pc:docMk/>
          <pc:sldMk cId="3051642975" sldId="2145706673"/>
        </pc:sldMkLst>
        <pc:spChg chg="mod">
          <ac:chgData name="Daniel Barnes" userId="b303a15ee67145ed" providerId="LiveId" clId="{4A5A1811-DFF2-43F5-A7A7-22A66EF04CEB}" dt="2022-03-13T23:07:34.484" v="4753" actId="6549"/>
          <ac:spMkLst>
            <pc:docMk/>
            <pc:sldMk cId="3051642975" sldId="2145706673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3-13T22:41:17.512" v="4103"/>
          <ac:spMkLst>
            <pc:docMk/>
            <pc:sldMk cId="3051642975" sldId="2145706673"/>
            <ac:spMk id="3" creationId="{E6EB4016-53BF-47E2-8C18-4CAA9DE4C1F2}"/>
          </ac:spMkLst>
        </pc:spChg>
      </pc:sldChg>
      <pc:sldChg chg="addSp delSp modSp add mod ord">
        <pc:chgData name="Daniel Barnes" userId="b303a15ee67145ed" providerId="LiveId" clId="{4A5A1811-DFF2-43F5-A7A7-22A66EF04CEB}" dt="2022-04-02T21:26:56.392" v="19551"/>
        <pc:sldMkLst>
          <pc:docMk/>
          <pc:sldMk cId="1376817971" sldId="2145706674"/>
        </pc:sldMkLst>
        <pc:spChg chg="mod">
          <ac:chgData name="Daniel Barnes" userId="b303a15ee67145ed" providerId="LiveId" clId="{4A5A1811-DFF2-43F5-A7A7-22A66EF04CEB}" dt="2022-03-21T21:55:32.783" v="6707" actId="20577"/>
          <ac:spMkLst>
            <pc:docMk/>
            <pc:sldMk cId="1376817971" sldId="2145706674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3-21T22:36:54.335" v="9565" actId="20577"/>
          <ac:spMkLst>
            <pc:docMk/>
            <pc:sldMk cId="1376817971" sldId="2145706674"/>
            <ac:spMk id="3" creationId="{E6EB4016-53BF-47E2-8C18-4CAA9DE4C1F2}"/>
          </ac:spMkLst>
        </pc:spChg>
        <pc:picChg chg="add del mod">
          <ac:chgData name="Daniel Barnes" userId="b303a15ee67145ed" providerId="LiveId" clId="{4A5A1811-DFF2-43F5-A7A7-22A66EF04CEB}" dt="2022-03-21T21:51:13.988" v="6673" actId="478"/>
          <ac:picMkLst>
            <pc:docMk/>
            <pc:sldMk cId="1376817971" sldId="2145706674"/>
            <ac:picMk id="5" creationId="{AE9A340B-F21D-4633-A228-2B5D18100606}"/>
          </ac:picMkLst>
        </pc:picChg>
        <pc:picChg chg="add mod">
          <ac:chgData name="Daniel Barnes" userId="b303a15ee67145ed" providerId="LiveId" clId="{4A5A1811-DFF2-43F5-A7A7-22A66EF04CEB}" dt="2022-04-02T20:33:13.289" v="18664" actId="14100"/>
          <ac:picMkLst>
            <pc:docMk/>
            <pc:sldMk cId="1376817971" sldId="2145706674"/>
            <ac:picMk id="7" creationId="{5C6B8411-6279-4942-BECF-0E7DE08039A5}"/>
          </ac:picMkLst>
        </pc:picChg>
      </pc:sldChg>
      <pc:sldChg chg="addSp modSp add mod ord">
        <pc:chgData name="Daniel Barnes" userId="b303a15ee67145ed" providerId="LiveId" clId="{4A5A1811-DFF2-43F5-A7A7-22A66EF04CEB}" dt="2022-04-03T12:30:27.783" v="22000" actId="6549"/>
        <pc:sldMkLst>
          <pc:docMk/>
          <pc:sldMk cId="2664890310" sldId="2145706675"/>
        </pc:sldMkLst>
        <pc:spChg chg="mod">
          <ac:chgData name="Daniel Barnes" userId="b303a15ee67145ed" providerId="LiveId" clId="{4A5A1811-DFF2-43F5-A7A7-22A66EF04CEB}" dt="2022-03-21T21:59:46.055" v="7024" actId="20577"/>
          <ac:spMkLst>
            <pc:docMk/>
            <pc:sldMk cId="2664890310" sldId="2145706675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4-03T12:30:27.783" v="22000" actId="6549"/>
          <ac:spMkLst>
            <pc:docMk/>
            <pc:sldMk cId="2664890310" sldId="2145706675"/>
            <ac:spMk id="3" creationId="{E6EB4016-53BF-47E2-8C18-4CAA9DE4C1F2}"/>
          </ac:spMkLst>
        </pc:spChg>
        <pc:picChg chg="add mod">
          <ac:chgData name="Daniel Barnes" userId="b303a15ee67145ed" providerId="LiveId" clId="{4A5A1811-DFF2-43F5-A7A7-22A66EF04CEB}" dt="2022-04-02T20:32:48.765" v="18661" actId="14100"/>
          <ac:picMkLst>
            <pc:docMk/>
            <pc:sldMk cId="2664890310" sldId="2145706675"/>
            <ac:picMk id="5" creationId="{55169FBA-5246-41EB-B939-86215F8A6EB7}"/>
          </ac:picMkLst>
        </pc:picChg>
      </pc:sldChg>
      <pc:sldChg chg="addSp modSp add mod ord">
        <pc:chgData name="Daniel Barnes" userId="b303a15ee67145ed" providerId="LiveId" clId="{4A5A1811-DFF2-43F5-A7A7-22A66EF04CEB}" dt="2022-04-02T21:26:56.392" v="19551"/>
        <pc:sldMkLst>
          <pc:docMk/>
          <pc:sldMk cId="82766872" sldId="2145706676"/>
        </pc:sldMkLst>
        <pc:spChg chg="mod">
          <ac:chgData name="Daniel Barnes" userId="b303a15ee67145ed" providerId="LiveId" clId="{4A5A1811-DFF2-43F5-A7A7-22A66EF04CEB}" dt="2022-03-13T22:55:23.618" v="4444" actId="6549"/>
          <ac:spMkLst>
            <pc:docMk/>
            <pc:sldMk cId="82766872" sldId="2145706676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3-21T22:23:11.389" v="8282" actId="20577"/>
          <ac:spMkLst>
            <pc:docMk/>
            <pc:sldMk cId="82766872" sldId="2145706676"/>
            <ac:spMk id="3" creationId="{E6EB4016-53BF-47E2-8C18-4CAA9DE4C1F2}"/>
          </ac:spMkLst>
        </pc:spChg>
        <pc:picChg chg="add mod">
          <ac:chgData name="Daniel Barnes" userId="b303a15ee67145ed" providerId="LiveId" clId="{4A5A1811-DFF2-43F5-A7A7-22A66EF04CEB}" dt="2022-04-02T20:33:22.889" v="18666" actId="14100"/>
          <ac:picMkLst>
            <pc:docMk/>
            <pc:sldMk cId="82766872" sldId="2145706676"/>
            <ac:picMk id="5" creationId="{E3DB5035-D572-425E-90E8-DECB9D02F39E}"/>
          </ac:picMkLst>
        </pc:picChg>
      </pc:sldChg>
      <pc:sldChg chg="addSp modSp add mod ord">
        <pc:chgData name="Daniel Barnes" userId="b303a15ee67145ed" providerId="LiveId" clId="{4A5A1811-DFF2-43F5-A7A7-22A66EF04CEB}" dt="2022-04-02T21:26:56.392" v="19551"/>
        <pc:sldMkLst>
          <pc:docMk/>
          <pc:sldMk cId="2702910666" sldId="2145706677"/>
        </pc:sldMkLst>
        <pc:spChg chg="mod">
          <ac:chgData name="Daniel Barnes" userId="b303a15ee67145ed" providerId="LiveId" clId="{4A5A1811-DFF2-43F5-A7A7-22A66EF04CEB}" dt="2022-03-21T22:14:49.950" v="7864" actId="20577"/>
          <ac:spMkLst>
            <pc:docMk/>
            <pc:sldMk cId="2702910666" sldId="2145706677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4-02T20:33:52.652" v="18670" actId="14100"/>
          <ac:spMkLst>
            <pc:docMk/>
            <pc:sldMk cId="2702910666" sldId="2145706677"/>
            <ac:spMk id="3" creationId="{E6EB4016-53BF-47E2-8C18-4CAA9DE4C1F2}"/>
          </ac:spMkLst>
        </pc:spChg>
        <pc:picChg chg="add mod">
          <ac:chgData name="Daniel Barnes" userId="b303a15ee67145ed" providerId="LiveId" clId="{4A5A1811-DFF2-43F5-A7A7-22A66EF04CEB}" dt="2022-04-02T20:33:32.427" v="18667" actId="14100"/>
          <ac:picMkLst>
            <pc:docMk/>
            <pc:sldMk cId="2702910666" sldId="2145706677"/>
            <ac:picMk id="5" creationId="{D7DE6A59-7FE8-4904-BC04-04086A45EBB8}"/>
          </ac:picMkLst>
        </pc:picChg>
      </pc:sldChg>
      <pc:sldChg chg="addSp modSp add mod ord">
        <pc:chgData name="Daniel Barnes" userId="b303a15ee67145ed" providerId="LiveId" clId="{4A5A1811-DFF2-43F5-A7A7-22A66EF04CEB}" dt="2022-04-02T21:26:56.392" v="19551"/>
        <pc:sldMkLst>
          <pc:docMk/>
          <pc:sldMk cId="4233032811" sldId="2145706678"/>
        </pc:sldMkLst>
        <pc:spChg chg="mod">
          <ac:chgData name="Daniel Barnes" userId="b303a15ee67145ed" providerId="LiveId" clId="{4A5A1811-DFF2-43F5-A7A7-22A66EF04CEB}" dt="2022-03-13T22:55:47.061" v="4450" actId="207"/>
          <ac:spMkLst>
            <pc:docMk/>
            <pc:sldMk cId="4233032811" sldId="2145706678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3-21T22:43:19.316" v="10101" actId="20577"/>
          <ac:spMkLst>
            <pc:docMk/>
            <pc:sldMk cId="4233032811" sldId="2145706678"/>
            <ac:spMk id="3" creationId="{E6EB4016-53BF-47E2-8C18-4CAA9DE4C1F2}"/>
          </ac:spMkLst>
        </pc:spChg>
        <pc:picChg chg="add mod">
          <ac:chgData name="Daniel Barnes" userId="b303a15ee67145ed" providerId="LiveId" clId="{4A5A1811-DFF2-43F5-A7A7-22A66EF04CEB}" dt="2022-04-02T20:34:12.668" v="18672" actId="14100"/>
          <ac:picMkLst>
            <pc:docMk/>
            <pc:sldMk cId="4233032811" sldId="2145706678"/>
            <ac:picMk id="5" creationId="{74B0CCA0-DFEF-4B88-9E2F-5F59C2C95C7E}"/>
          </ac:picMkLst>
        </pc:picChg>
      </pc:sldChg>
      <pc:sldChg chg="addSp delSp modSp add mod ord">
        <pc:chgData name="Daniel Barnes" userId="b303a15ee67145ed" providerId="LiveId" clId="{4A5A1811-DFF2-43F5-A7A7-22A66EF04CEB}" dt="2022-04-03T12:49:26.499" v="22195" actId="108"/>
        <pc:sldMkLst>
          <pc:docMk/>
          <pc:sldMk cId="1928018817" sldId="2145706679"/>
        </pc:sldMkLst>
        <pc:spChg chg="mod">
          <ac:chgData name="Daniel Barnes" userId="b303a15ee67145ed" providerId="LiveId" clId="{4A5A1811-DFF2-43F5-A7A7-22A66EF04CEB}" dt="2022-03-13T22:56:13.682" v="4460" actId="6549"/>
          <ac:spMkLst>
            <pc:docMk/>
            <pc:sldMk cId="1928018817" sldId="2145706679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3-21T23:38:51.922" v="12627" actId="6549"/>
          <ac:spMkLst>
            <pc:docMk/>
            <pc:sldMk cId="1928018817" sldId="2145706679"/>
            <ac:spMk id="3" creationId="{E6EB4016-53BF-47E2-8C18-4CAA9DE4C1F2}"/>
          </ac:spMkLst>
        </pc:spChg>
        <pc:spChg chg="add del mod">
          <ac:chgData name="Daniel Barnes" userId="b303a15ee67145ed" providerId="LiveId" clId="{4A5A1811-DFF2-43F5-A7A7-22A66EF04CEB}" dt="2022-03-21T23:26:40.826" v="11841" actId="478"/>
          <ac:spMkLst>
            <pc:docMk/>
            <pc:sldMk cId="1928018817" sldId="2145706679"/>
            <ac:spMk id="8" creationId="{3BD789C9-0D6F-4023-B58D-D8BA8F49C088}"/>
          </ac:spMkLst>
        </pc:spChg>
        <pc:spChg chg="add del mod">
          <ac:chgData name="Daniel Barnes" userId="b303a15ee67145ed" providerId="LiveId" clId="{4A5A1811-DFF2-43F5-A7A7-22A66EF04CEB}" dt="2022-03-21T23:26:38.554" v="11840" actId="478"/>
          <ac:spMkLst>
            <pc:docMk/>
            <pc:sldMk cId="1928018817" sldId="2145706679"/>
            <ac:spMk id="10" creationId="{29909734-DA07-4D23-8677-820317DA5385}"/>
          </ac:spMkLst>
        </pc:spChg>
        <pc:spChg chg="add mod">
          <ac:chgData name="Daniel Barnes" userId="b303a15ee67145ed" providerId="LiveId" clId="{4A5A1811-DFF2-43F5-A7A7-22A66EF04CEB}" dt="2022-03-21T23:26:41.261" v="11842"/>
          <ac:spMkLst>
            <pc:docMk/>
            <pc:sldMk cId="1928018817" sldId="2145706679"/>
            <ac:spMk id="11" creationId="{1C53322C-9E51-4115-A482-EF76877B1F6F}"/>
          </ac:spMkLst>
        </pc:spChg>
        <pc:grpChg chg="add del mod">
          <ac:chgData name="Daniel Barnes" userId="b303a15ee67145ed" providerId="LiveId" clId="{4A5A1811-DFF2-43F5-A7A7-22A66EF04CEB}" dt="2022-03-21T23:56:19.914" v="13868" actId="478"/>
          <ac:grpSpMkLst>
            <pc:docMk/>
            <pc:sldMk cId="1928018817" sldId="2145706679"/>
            <ac:grpSpMk id="9" creationId="{6163F6E4-7450-403B-9874-D591A87A09C8}"/>
          </ac:grpSpMkLst>
        </pc:grpChg>
        <pc:picChg chg="add del mod topLvl">
          <ac:chgData name="Daniel Barnes" userId="b303a15ee67145ed" providerId="LiveId" clId="{4A5A1811-DFF2-43F5-A7A7-22A66EF04CEB}" dt="2022-03-21T23:56:19.914" v="13868" actId="478"/>
          <ac:picMkLst>
            <pc:docMk/>
            <pc:sldMk cId="1928018817" sldId="2145706679"/>
            <ac:picMk id="5" creationId="{9C43A2BB-8D9C-45AF-A4FD-E4AF19C9F2C2}"/>
          </ac:picMkLst>
        </pc:picChg>
        <pc:picChg chg="add mod topLvl">
          <ac:chgData name="Daniel Barnes" userId="b303a15ee67145ed" providerId="LiveId" clId="{4A5A1811-DFF2-43F5-A7A7-22A66EF04CEB}" dt="2022-04-03T12:49:26.499" v="22195" actId="108"/>
          <ac:picMkLst>
            <pc:docMk/>
            <pc:sldMk cId="1928018817" sldId="2145706679"/>
            <ac:picMk id="7" creationId="{F37ED244-1CA2-4FC0-A950-0A159CC785C2}"/>
          </ac:picMkLst>
        </pc:picChg>
        <pc:picChg chg="add mod">
          <ac:chgData name="Daniel Barnes" userId="b303a15ee67145ed" providerId="LiveId" clId="{4A5A1811-DFF2-43F5-A7A7-22A66EF04CEB}" dt="2022-04-03T12:46:14.708" v="22153" actId="108"/>
          <ac:picMkLst>
            <pc:docMk/>
            <pc:sldMk cId="1928018817" sldId="2145706679"/>
            <ac:picMk id="13" creationId="{846E2ECD-CD23-4E88-8141-3D76CEFB690D}"/>
          </ac:picMkLst>
        </pc:picChg>
      </pc:sldChg>
      <pc:sldChg chg="addSp delSp modSp add mod ord">
        <pc:chgData name="Daniel Barnes" userId="b303a15ee67145ed" providerId="LiveId" clId="{4A5A1811-DFF2-43F5-A7A7-22A66EF04CEB}" dt="2022-04-03T12:49:24.329" v="22194" actId="108"/>
        <pc:sldMkLst>
          <pc:docMk/>
          <pc:sldMk cId="872559501" sldId="2145706680"/>
        </pc:sldMkLst>
        <pc:spChg chg="mod">
          <ac:chgData name="Daniel Barnes" userId="b303a15ee67145ed" providerId="LiveId" clId="{4A5A1811-DFF2-43F5-A7A7-22A66EF04CEB}" dt="2022-03-13T22:56:18.327" v="4462" actId="6549"/>
          <ac:spMkLst>
            <pc:docMk/>
            <pc:sldMk cId="872559501" sldId="2145706680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3-21T23:38:34.884" v="12621" actId="6549"/>
          <ac:spMkLst>
            <pc:docMk/>
            <pc:sldMk cId="872559501" sldId="2145706680"/>
            <ac:spMk id="3" creationId="{E6EB4016-53BF-47E2-8C18-4CAA9DE4C1F2}"/>
          </ac:spMkLst>
        </pc:spChg>
        <pc:spChg chg="mod topLvl">
          <ac:chgData name="Daniel Barnes" userId="b303a15ee67145ed" providerId="LiveId" clId="{4A5A1811-DFF2-43F5-A7A7-22A66EF04CEB}" dt="2022-03-21T23:08:33.674" v="11437" actId="1076"/>
          <ac:spMkLst>
            <pc:docMk/>
            <pc:sldMk cId="872559501" sldId="2145706680"/>
            <ac:spMk id="11" creationId="{F4AC64F1-8C9D-4DBB-8A19-981829822467}"/>
          </ac:spMkLst>
        </pc:spChg>
        <pc:grpChg chg="add del mod">
          <ac:chgData name="Daniel Barnes" userId="b303a15ee67145ed" providerId="LiveId" clId="{4A5A1811-DFF2-43F5-A7A7-22A66EF04CEB}" dt="2022-03-21T23:08:26.363" v="11435" actId="165"/>
          <ac:grpSpMkLst>
            <pc:docMk/>
            <pc:sldMk cId="872559501" sldId="2145706680"/>
            <ac:grpSpMk id="8" creationId="{C5D6E28C-CD39-4A5F-815D-239410999DFF}"/>
          </ac:grpSpMkLst>
        </pc:grpChg>
        <pc:picChg chg="add mod">
          <ac:chgData name="Daniel Barnes" userId="b303a15ee67145ed" providerId="LiveId" clId="{4A5A1811-DFF2-43F5-A7A7-22A66EF04CEB}" dt="2022-03-22T19:53:02.900" v="15970" actId="1440"/>
          <ac:picMkLst>
            <pc:docMk/>
            <pc:sldMk cId="872559501" sldId="2145706680"/>
            <ac:picMk id="5" creationId="{8C39345D-4695-4B4C-BB7C-CD29C2AFC990}"/>
          </ac:picMkLst>
        </pc:picChg>
        <pc:picChg chg="add mod">
          <ac:chgData name="Daniel Barnes" userId="b303a15ee67145ed" providerId="LiveId" clId="{4A5A1811-DFF2-43F5-A7A7-22A66EF04CEB}" dt="2022-04-03T12:49:24.329" v="22194" actId="108"/>
          <ac:picMkLst>
            <pc:docMk/>
            <pc:sldMk cId="872559501" sldId="2145706680"/>
            <ac:picMk id="7" creationId="{C9205A87-4C93-4F34-8255-9BAAB28FCD17}"/>
          </ac:picMkLst>
        </pc:picChg>
        <pc:picChg chg="del mod">
          <ac:chgData name="Daniel Barnes" userId="b303a15ee67145ed" providerId="LiveId" clId="{4A5A1811-DFF2-43F5-A7A7-22A66EF04CEB}" dt="2022-03-21T23:08:19.556" v="11434" actId="478"/>
          <ac:picMkLst>
            <pc:docMk/>
            <pc:sldMk cId="872559501" sldId="2145706680"/>
            <ac:picMk id="9" creationId="{C81438B6-574D-4FAB-9B09-6F357453D9ED}"/>
          </ac:picMkLst>
        </pc:picChg>
        <pc:picChg chg="del mod topLvl">
          <ac:chgData name="Daniel Barnes" userId="b303a15ee67145ed" providerId="LiveId" clId="{4A5A1811-DFF2-43F5-A7A7-22A66EF04CEB}" dt="2022-03-21T23:08:35.009" v="11438" actId="478"/>
          <ac:picMkLst>
            <pc:docMk/>
            <pc:sldMk cId="872559501" sldId="2145706680"/>
            <ac:picMk id="10" creationId="{2C162AB5-425C-435A-AE53-14D679AF9D91}"/>
          </ac:picMkLst>
        </pc:picChg>
      </pc:sldChg>
      <pc:sldChg chg="addSp delSp modSp add mod ord">
        <pc:chgData name="Daniel Barnes" userId="b303a15ee67145ed" providerId="LiveId" clId="{4A5A1811-DFF2-43F5-A7A7-22A66EF04CEB}" dt="2022-04-03T12:49:21.877" v="22193" actId="108"/>
        <pc:sldMkLst>
          <pc:docMk/>
          <pc:sldMk cId="111679069" sldId="2145706681"/>
        </pc:sldMkLst>
        <pc:spChg chg="mod">
          <ac:chgData name="Daniel Barnes" userId="b303a15ee67145ed" providerId="LiveId" clId="{4A5A1811-DFF2-43F5-A7A7-22A66EF04CEB}" dt="2022-03-13T22:56:23.033" v="4464" actId="207"/>
          <ac:spMkLst>
            <pc:docMk/>
            <pc:sldMk cId="111679069" sldId="2145706681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3-21T23:38:10.246" v="12603" actId="6549"/>
          <ac:spMkLst>
            <pc:docMk/>
            <pc:sldMk cId="111679069" sldId="2145706681"/>
            <ac:spMk id="3" creationId="{E6EB4016-53BF-47E2-8C18-4CAA9DE4C1F2}"/>
          </ac:spMkLst>
        </pc:spChg>
        <pc:spChg chg="add mod">
          <ac:chgData name="Daniel Barnes" userId="b303a15ee67145ed" providerId="LiveId" clId="{4A5A1811-DFF2-43F5-A7A7-22A66EF04CEB}" dt="2022-03-21T23:25:28.171" v="11791"/>
          <ac:spMkLst>
            <pc:docMk/>
            <pc:sldMk cId="111679069" sldId="2145706681"/>
            <ac:spMk id="13" creationId="{5D85504F-EB95-434D-BFDE-57EEB165C10F}"/>
          </ac:spMkLst>
        </pc:spChg>
        <pc:picChg chg="add del mod">
          <ac:chgData name="Daniel Barnes" userId="b303a15ee67145ed" providerId="LiveId" clId="{4A5A1811-DFF2-43F5-A7A7-22A66EF04CEB}" dt="2022-03-21T23:20:29.782" v="11759" actId="478"/>
          <ac:picMkLst>
            <pc:docMk/>
            <pc:sldMk cId="111679069" sldId="2145706681"/>
            <ac:picMk id="5" creationId="{3F1338D5-FD2A-4D1B-8A46-B8D79AD8886E}"/>
          </ac:picMkLst>
        </pc:picChg>
        <pc:picChg chg="add del mod">
          <ac:chgData name="Daniel Barnes" userId="b303a15ee67145ed" providerId="LiveId" clId="{4A5A1811-DFF2-43F5-A7A7-22A66EF04CEB}" dt="2022-03-21T23:20:48.570" v="11764" actId="478"/>
          <ac:picMkLst>
            <pc:docMk/>
            <pc:sldMk cId="111679069" sldId="2145706681"/>
            <ac:picMk id="7" creationId="{41DA523E-C66C-4681-8D17-6843FF67269D}"/>
          </ac:picMkLst>
        </pc:picChg>
        <pc:picChg chg="add mod">
          <ac:chgData name="Daniel Barnes" userId="b303a15ee67145ed" providerId="LiveId" clId="{4A5A1811-DFF2-43F5-A7A7-22A66EF04CEB}" dt="2022-03-22T19:53:17.397" v="15971" actId="1440"/>
          <ac:picMkLst>
            <pc:docMk/>
            <pc:sldMk cId="111679069" sldId="2145706681"/>
            <ac:picMk id="9" creationId="{BC50FD34-5E89-43E4-B0A3-875A7B0B1E80}"/>
          </ac:picMkLst>
        </pc:picChg>
        <pc:picChg chg="add mod">
          <ac:chgData name="Daniel Barnes" userId="b303a15ee67145ed" providerId="LiveId" clId="{4A5A1811-DFF2-43F5-A7A7-22A66EF04CEB}" dt="2022-04-03T12:49:21.877" v="22193" actId="108"/>
          <ac:picMkLst>
            <pc:docMk/>
            <pc:sldMk cId="111679069" sldId="2145706681"/>
            <ac:picMk id="11" creationId="{702038D2-65BB-44EC-A438-BB9B2605B173}"/>
          </ac:picMkLst>
        </pc:picChg>
        <pc:picChg chg="add del mod">
          <ac:chgData name="Daniel Barnes" userId="b303a15ee67145ed" providerId="LiveId" clId="{4A5A1811-DFF2-43F5-A7A7-22A66EF04CEB}" dt="2022-03-21T23:26:08.353" v="11831" actId="478"/>
          <ac:picMkLst>
            <pc:docMk/>
            <pc:sldMk cId="111679069" sldId="2145706681"/>
            <ac:picMk id="12" creationId="{B4AD7281-9057-4774-B621-7148593182A1}"/>
          </ac:picMkLst>
        </pc:picChg>
      </pc:sldChg>
      <pc:sldChg chg="addSp delSp modSp add mod ord">
        <pc:chgData name="Daniel Barnes" userId="b303a15ee67145ed" providerId="LiveId" clId="{4A5A1811-DFF2-43F5-A7A7-22A66EF04CEB}" dt="2022-04-03T12:49:10.470" v="22192" actId="108"/>
        <pc:sldMkLst>
          <pc:docMk/>
          <pc:sldMk cId="2304292874" sldId="2145706682"/>
        </pc:sldMkLst>
        <pc:spChg chg="mod">
          <ac:chgData name="Daniel Barnes" userId="b303a15ee67145ed" providerId="LiveId" clId="{4A5A1811-DFF2-43F5-A7A7-22A66EF04CEB}" dt="2022-03-13T22:56:28.245" v="4466" actId="207"/>
          <ac:spMkLst>
            <pc:docMk/>
            <pc:sldMk cId="2304292874" sldId="2145706682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3-21T23:40:57.823" v="12661" actId="20577"/>
          <ac:spMkLst>
            <pc:docMk/>
            <pc:sldMk cId="2304292874" sldId="2145706682"/>
            <ac:spMk id="3" creationId="{E6EB4016-53BF-47E2-8C18-4CAA9DE4C1F2}"/>
          </ac:spMkLst>
        </pc:spChg>
        <pc:spChg chg="add mod">
          <ac:chgData name="Daniel Barnes" userId="b303a15ee67145ed" providerId="LiveId" clId="{4A5A1811-DFF2-43F5-A7A7-22A66EF04CEB}" dt="2022-03-21T23:26:22.857" v="11832"/>
          <ac:spMkLst>
            <pc:docMk/>
            <pc:sldMk cId="2304292874" sldId="2145706682"/>
            <ac:spMk id="12" creationId="{801B4DEE-B97E-4921-9A67-9F2D2730D05E}"/>
          </ac:spMkLst>
        </pc:spChg>
        <pc:picChg chg="add del mod">
          <ac:chgData name="Daniel Barnes" userId="b303a15ee67145ed" providerId="LiveId" clId="{4A5A1811-DFF2-43F5-A7A7-22A66EF04CEB}" dt="2022-03-21T23:21:56.737" v="11775" actId="478"/>
          <ac:picMkLst>
            <pc:docMk/>
            <pc:sldMk cId="2304292874" sldId="2145706682"/>
            <ac:picMk id="5" creationId="{2137E22D-7AD0-46D4-811E-8FD3E9E4F3A8}"/>
          </ac:picMkLst>
        </pc:picChg>
        <pc:picChg chg="add del mod">
          <ac:chgData name="Daniel Barnes" userId="b303a15ee67145ed" providerId="LiveId" clId="{4A5A1811-DFF2-43F5-A7A7-22A66EF04CEB}" dt="2022-03-21T23:21:35.970" v="11768" actId="478"/>
          <ac:picMkLst>
            <pc:docMk/>
            <pc:sldMk cId="2304292874" sldId="2145706682"/>
            <ac:picMk id="7" creationId="{42DECA9C-6F56-41E8-99DC-780F6D7B5E22}"/>
          </ac:picMkLst>
        </pc:picChg>
        <pc:picChg chg="add mod">
          <ac:chgData name="Daniel Barnes" userId="b303a15ee67145ed" providerId="LiveId" clId="{4A5A1811-DFF2-43F5-A7A7-22A66EF04CEB}" dt="2022-04-03T12:49:10.470" v="22192" actId="108"/>
          <ac:picMkLst>
            <pc:docMk/>
            <pc:sldMk cId="2304292874" sldId="2145706682"/>
            <ac:picMk id="9" creationId="{66076630-D089-4035-BE64-B1AC97D7C1C6}"/>
          </ac:picMkLst>
        </pc:picChg>
        <pc:picChg chg="add mod">
          <ac:chgData name="Daniel Barnes" userId="b303a15ee67145ed" providerId="LiveId" clId="{4A5A1811-DFF2-43F5-A7A7-22A66EF04CEB}" dt="2022-03-22T19:53:26.245" v="15972" actId="1440"/>
          <ac:picMkLst>
            <pc:docMk/>
            <pc:sldMk cId="2304292874" sldId="2145706682"/>
            <ac:picMk id="11" creationId="{A28D3CA6-E066-48F2-83D6-0C47F820962E}"/>
          </ac:picMkLst>
        </pc:picChg>
      </pc:sldChg>
      <pc:sldChg chg="addSp modSp add mod ord">
        <pc:chgData name="Daniel Barnes" userId="b303a15ee67145ed" providerId="LiveId" clId="{4A5A1811-DFF2-43F5-A7A7-22A66EF04CEB}" dt="2022-04-03T12:49:03.936" v="22190" actId="108"/>
        <pc:sldMkLst>
          <pc:docMk/>
          <pc:sldMk cId="3436852672" sldId="2145706683"/>
        </pc:sldMkLst>
        <pc:spChg chg="mod">
          <ac:chgData name="Daniel Barnes" userId="b303a15ee67145ed" providerId="LiveId" clId="{4A5A1811-DFF2-43F5-A7A7-22A66EF04CEB}" dt="2022-03-13T22:56:33.356" v="4468" actId="207"/>
          <ac:spMkLst>
            <pc:docMk/>
            <pc:sldMk cId="3436852672" sldId="2145706683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3-21T23:40:52.711" v="12660" actId="20577"/>
          <ac:spMkLst>
            <pc:docMk/>
            <pc:sldMk cId="3436852672" sldId="2145706683"/>
            <ac:spMk id="3" creationId="{E6EB4016-53BF-47E2-8C18-4CAA9DE4C1F2}"/>
          </ac:spMkLst>
        </pc:spChg>
        <pc:spChg chg="add mod">
          <ac:chgData name="Daniel Barnes" userId="b303a15ee67145ed" providerId="LiveId" clId="{4A5A1811-DFF2-43F5-A7A7-22A66EF04CEB}" dt="2022-03-21T23:26:25.790" v="11834"/>
          <ac:spMkLst>
            <pc:docMk/>
            <pc:sldMk cId="3436852672" sldId="2145706683"/>
            <ac:spMk id="8" creationId="{8110911A-B0A5-4963-A1A6-A1E9F9E4AD9F}"/>
          </ac:spMkLst>
        </pc:spChg>
        <pc:picChg chg="add mod">
          <ac:chgData name="Daniel Barnes" userId="b303a15ee67145ed" providerId="LiveId" clId="{4A5A1811-DFF2-43F5-A7A7-22A66EF04CEB}" dt="2022-03-22T19:53:36.475" v="15974" actId="1440"/>
          <ac:picMkLst>
            <pc:docMk/>
            <pc:sldMk cId="3436852672" sldId="2145706683"/>
            <ac:picMk id="5" creationId="{71C3FEA7-96A8-4984-AD5D-6171B6995C76}"/>
          </ac:picMkLst>
        </pc:picChg>
        <pc:picChg chg="add mod">
          <ac:chgData name="Daniel Barnes" userId="b303a15ee67145ed" providerId="LiveId" clId="{4A5A1811-DFF2-43F5-A7A7-22A66EF04CEB}" dt="2022-04-03T12:49:03.936" v="22190" actId="108"/>
          <ac:picMkLst>
            <pc:docMk/>
            <pc:sldMk cId="3436852672" sldId="2145706683"/>
            <ac:picMk id="7" creationId="{07DB6356-78B7-479A-A3F7-0FB23A05728D}"/>
          </ac:picMkLst>
        </pc:picChg>
      </pc:sldChg>
      <pc:sldChg chg="addSp modSp add mod ord">
        <pc:chgData name="Daniel Barnes" userId="b303a15ee67145ed" providerId="LiveId" clId="{4A5A1811-DFF2-43F5-A7A7-22A66EF04CEB}" dt="2022-04-03T12:49:00.360" v="22189" actId="108"/>
        <pc:sldMkLst>
          <pc:docMk/>
          <pc:sldMk cId="2271103421" sldId="2145706684"/>
        </pc:sldMkLst>
        <pc:spChg chg="mod">
          <ac:chgData name="Daniel Barnes" userId="b303a15ee67145ed" providerId="LiveId" clId="{4A5A1811-DFF2-43F5-A7A7-22A66EF04CEB}" dt="2022-03-13T22:56:43.663" v="4470" actId="207"/>
          <ac:spMkLst>
            <pc:docMk/>
            <pc:sldMk cId="2271103421" sldId="2145706684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3-21T23:43:00.171" v="12832" actId="20577"/>
          <ac:spMkLst>
            <pc:docMk/>
            <pc:sldMk cId="2271103421" sldId="2145706684"/>
            <ac:spMk id="3" creationId="{E6EB4016-53BF-47E2-8C18-4CAA9DE4C1F2}"/>
          </ac:spMkLst>
        </pc:spChg>
        <pc:spChg chg="add mod">
          <ac:chgData name="Daniel Barnes" userId="b303a15ee67145ed" providerId="LiveId" clId="{4A5A1811-DFF2-43F5-A7A7-22A66EF04CEB}" dt="2022-03-21T23:26:27.931" v="11835"/>
          <ac:spMkLst>
            <pc:docMk/>
            <pc:sldMk cId="2271103421" sldId="2145706684"/>
            <ac:spMk id="8" creationId="{D00A55F6-95C7-4941-9E59-02BD45A5A209}"/>
          </ac:spMkLst>
        </pc:spChg>
        <pc:picChg chg="add mod">
          <ac:chgData name="Daniel Barnes" userId="b303a15ee67145ed" providerId="LiveId" clId="{4A5A1811-DFF2-43F5-A7A7-22A66EF04CEB}" dt="2022-03-22T19:53:43.150" v="15975" actId="1440"/>
          <ac:picMkLst>
            <pc:docMk/>
            <pc:sldMk cId="2271103421" sldId="2145706684"/>
            <ac:picMk id="5" creationId="{1B68E7D9-81E5-4460-973D-88FDAF920992}"/>
          </ac:picMkLst>
        </pc:picChg>
        <pc:picChg chg="add mod">
          <ac:chgData name="Daniel Barnes" userId="b303a15ee67145ed" providerId="LiveId" clId="{4A5A1811-DFF2-43F5-A7A7-22A66EF04CEB}" dt="2022-04-03T12:49:00.360" v="22189" actId="108"/>
          <ac:picMkLst>
            <pc:docMk/>
            <pc:sldMk cId="2271103421" sldId="2145706684"/>
            <ac:picMk id="7" creationId="{5813E184-31A4-44F6-8E04-B0422120E8BF}"/>
          </ac:picMkLst>
        </pc:picChg>
      </pc:sldChg>
      <pc:sldChg chg="addSp modSp add mod ord">
        <pc:chgData name="Daniel Barnes" userId="b303a15ee67145ed" providerId="LiveId" clId="{4A5A1811-DFF2-43F5-A7A7-22A66EF04CEB}" dt="2022-04-03T12:48:56.615" v="22188" actId="108"/>
        <pc:sldMkLst>
          <pc:docMk/>
          <pc:sldMk cId="3547060833" sldId="2145706685"/>
        </pc:sldMkLst>
        <pc:spChg chg="mod">
          <ac:chgData name="Daniel Barnes" userId="b303a15ee67145ed" providerId="LiveId" clId="{4A5A1811-DFF2-43F5-A7A7-22A66EF04CEB}" dt="2022-03-13T22:56:48.694" v="4472" actId="207"/>
          <ac:spMkLst>
            <pc:docMk/>
            <pc:sldMk cId="3547060833" sldId="2145706685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3-21T23:47:00.649" v="13401" actId="108"/>
          <ac:spMkLst>
            <pc:docMk/>
            <pc:sldMk cId="3547060833" sldId="2145706685"/>
            <ac:spMk id="3" creationId="{E6EB4016-53BF-47E2-8C18-4CAA9DE4C1F2}"/>
          </ac:spMkLst>
        </pc:spChg>
        <pc:spChg chg="add mod">
          <ac:chgData name="Daniel Barnes" userId="b303a15ee67145ed" providerId="LiveId" clId="{4A5A1811-DFF2-43F5-A7A7-22A66EF04CEB}" dt="2022-03-21T23:26:29.565" v="11836"/>
          <ac:spMkLst>
            <pc:docMk/>
            <pc:sldMk cId="3547060833" sldId="2145706685"/>
            <ac:spMk id="8" creationId="{037B3AE1-6D36-4754-9B2A-EE291B5EC6E6}"/>
          </ac:spMkLst>
        </pc:spChg>
        <pc:picChg chg="add mod">
          <ac:chgData name="Daniel Barnes" userId="b303a15ee67145ed" providerId="LiveId" clId="{4A5A1811-DFF2-43F5-A7A7-22A66EF04CEB}" dt="2022-03-22T19:53:49.072" v="15976" actId="108"/>
          <ac:picMkLst>
            <pc:docMk/>
            <pc:sldMk cId="3547060833" sldId="2145706685"/>
            <ac:picMk id="5" creationId="{8DB41782-2457-491F-AB72-BBC3943EAD6C}"/>
          </ac:picMkLst>
        </pc:picChg>
        <pc:picChg chg="add mod">
          <ac:chgData name="Daniel Barnes" userId="b303a15ee67145ed" providerId="LiveId" clId="{4A5A1811-DFF2-43F5-A7A7-22A66EF04CEB}" dt="2022-04-03T12:48:56.615" v="22188" actId="108"/>
          <ac:picMkLst>
            <pc:docMk/>
            <pc:sldMk cId="3547060833" sldId="2145706685"/>
            <ac:picMk id="7" creationId="{A175836D-2FD9-429E-AE10-7F89B7A43099}"/>
          </ac:picMkLst>
        </pc:picChg>
      </pc:sldChg>
      <pc:sldChg chg="addSp modSp add mod ord setBg">
        <pc:chgData name="Daniel Barnes" userId="b303a15ee67145ed" providerId="LiveId" clId="{4A5A1811-DFF2-43F5-A7A7-22A66EF04CEB}" dt="2022-04-03T12:48:52.046" v="22187" actId="108"/>
        <pc:sldMkLst>
          <pc:docMk/>
          <pc:sldMk cId="4277568149" sldId="2145706686"/>
        </pc:sldMkLst>
        <pc:spChg chg="mod">
          <ac:chgData name="Daniel Barnes" userId="b303a15ee67145ed" providerId="LiveId" clId="{4A5A1811-DFF2-43F5-A7A7-22A66EF04CEB}" dt="2022-03-21T23:30:40.236" v="12138"/>
          <ac:spMkLst>
            <pc:docMk/>
            <pc:sldMk cId="4277568149" sldId="2145706686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3-21T23:50:58.549" v="13552" actId="20577"/>
          <ac:spMkLst>
            <pc:docMk/>
            <pc:sldMk cId="4277568149" sldId="2145706686"/>
            <ac:spMk id="3" creationId="{E6EB4016-53BF-47E2-8C18-4CAA9DE4C1F2}"/>
          </ac:spMkLst>
        </pc:spChg>
        <pc:spChg chg="add mod">
          <ac:chgData name="Daniel Barnes" userId="b303a15ee67145ed" providerId="LiveId" clId="{4A5A1811-DFF2-43F5-A7A7-22A66EF04CEB}" dt="2022-03-21T23:26:30.999" v="11837"/>
          <ac:spMkLst>
            <pc:docMk/>
            <pc:sldMk cId="4277568149" sldId="2145706686"/>
            <ac:spMk id="8" creationId="{8316B8CA-7D59-4050-A066-9B5625E6A76F}"/>
          </ac:spMkLst>
        </pc:spChg>
        <pc:picChg chg="add mod">
          <ac:chgData name="Daniel Barnes" userId="b303a15ee67145ed" providerId="LiveId" clId="{4A5A1811-DFF2-43F5-A7A7-22A66EF04CEB}" dt="2022-03-22T19:53:52.284" v="15977" actId="108"/>
          <ac:picMkLst>
            <pc:docMk/>
            <pc:sldMk cId="4277568149" sldId="2145706686"/>
            <ac:picMk id="5" creationId="{27D49347-C0E6-4AA9-B25C-30060E2444E5}"/>
          </ac:picMkLst>
        </pc:picChg>
        <pc:picChg chg="add mod">
          <ac:chgData name="Daniel Barnes" userId="b303a15ee67145ed" providerId="LiveId" clId="{4A5A1811-DFF2-43F5-A7A7-22A66EF04CEB}" dt="2022-04-03T12:48:52.046" v="22187" actId="108"/>
          <ac:picMkLst>
            <pc:docMk/>
            <pc:sldMk cId="4277568149" sldId="2145706686"/>
            <ac:picMk id="7" creationId="{B5CB2688-64E0-47C0-BA64-C6A7DC60F686}"/>
          </ac:picMkLst>
        </pc:picChg>
      </pc:sldChg>
      <pc:sldChg chg="addSp modSp add mod ord">
        <pc:chgData name="Daniel Barnes" userId="b303a15ee67145ed" providerId="LiveId" clId="{4A5A1811-DFF2-43F5-A7A7-22A66EF04CEB}" dt="2022-04-03T12:48:43.820" v="22186" actId="1582"/>
        <pc:sldMkLst>
          <pc:docMk/>
          <pc:sldMk cId="3510424751" sldId="2145706687"/>
        </pc:sldMkLst>
        <pc:spChg chg="mod">
          <ac:chgData name="Daniel Barnes" userId="b303a15ee67145ed" providerId="LiveId" clId="{4A5A1811-DFF2-43F5-A7A7-22A66EF04CEB}" dt="2022-03-13T22:56:58.916" v="4476" actId="207"/>
          <ac:spMkLst>
            <pc:docMk/>
            <pc:sldMk cId="3510424751" sldId="2145706687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3-21T23:54:55.946" v="13856" actId="6549"/>
          <ac:spMkLst>
            <pc:docMk/>
            <pc:sldMk cId="3510424751" sldId="2145706687"/>
            <ac:spMk id="3" creationId="{E6EB4016-53BF-47E2-8C18-4CAA9DE4C1F2}"/>
          </ac:spMkLst>
        </pc:spChg>
        <pc:spChg chg="add mod">
          <ac:chgData name="Daniel Barnes" userId="b303a15ee67145ed" providerId="LiveId" clId="{4A5A1811-DFF2-43F5-A7A7-22A66EF04CEB}" dt="2022-03-21T23:26:32.711" v="11838"/>
          <ac:spMkLst>
            <pc:docMk/>
            <pc:sldMk cId="3510424751" sldId="2145706687"/>
            <ac:spMk id="8" creationId="{00593BBD-21D6-4EFD-BA6D-CF55DBAFE911}"/>
          </ac:spMkLst>
        </pc:spChg>
        <pc:picChg chg="add mod">
          <ac:chgData name="Daniel Barnes" userId="b303a15ee67145ed" providerId="LiveId" clId="{4A5A1811-DFF2-43F5-A7A7-22A66EF04CEB}" dt="2022-03-22T19:53:54.911" v="15978" actId="108"/>
          <ac:picMkLst>
            <pc:docMk/>
            <pc:sldMk cId="3510424751" sldId="2145706687"/>
            <ac:picMk id="5" creationId="{E1ACC389-5CD4-4704-8926-D2C2BC056C91}"/>
          </ac:picMkLst>
        </pc:picChg>
        <pc:picChg chg="add mod">
          <ac:chgData name="Daniel Barnes" userId="b303a15ee67145ed" providerId="LiveId" clId="{4A5A1811-DFF2-43F5-A7A7-22A66EF04CEB}" dt="2022-04-03T12:48:43.820" v="22186" actId="1582"/>
          <ac:picMkLst>
            <pc:docMk/>
            <pc:sldMk cId="3510424751" sldId="2145706687"/>
            <ac:picMk id="7" creationId="{560491BC-24C6-41C4-B191-B66AC1EDF4AD}"/>
          </ac:picMkLst>
        </pc:picChg>
      </pc:sldChg>
      <pc:sldChg chg="addSp delSp modSp add mod ord modClrScheme chgLayout">
        <pc:chgData name="Daniel Barnes" userId="b303a15ee67145ed" providerId="LiveId" clId="{4A5A1811-DFF2-43F5-A7A7-22A66EF04CEB}" dt="2022-04-02T21:26:56.392" v="19551"/>
        <pc:sldMkLst>
          <pc:docMk/>
          <pc:sldMk cId="2832483055" sldId="2145706688"/>
        </pc:sldMkLst>
        <pc:spChg chg="mod ord">
          <ac:chgData name="Daniel Barnes" userId="b303a15ee67145ed" providerId="LiveId" clId="{4A5A1811-DFF2-43F5-A7A7-22A66EF04CEB}" dt="2022-03-13T22:55:39.121" v="4448" actId="12789"/>
          <ac:spMkLst>
            <pc:docMk/>
            <pc:sldMk cId="2832483055" sldId="2145706688"/>
            <ac:spMk id="2" creationId="{0107FA66-646B-42C0-A453-9C2949F7188C}"/>
          </ac:spMkLst>
        </pc:spChg>
        <pc:spChg chg="del mod ord">
          <ac:chgData name="Daniel Barnes" userId="b303a15ee67145ed" providerId="LiveId" clId="{4A5A1811-DFF2-43F5-A7A7-22A66EF04CEB}" dt="2022-03-13T22:49:28.334" v="4254" actId="700"/>
          <ac:spMkLst>
            <pc:docMk/>
            <pc:sldMk cId="2832483055" sldId="2145706688"/>
            <ac:spMk id="3" creationId="{E6EB4016-53BF-47E2-8C18-4CAA9DE4C1F2}"/>
          </ac:spMkLst>
        </pc:spChg>
        <pc:spChg chg="add del mod ord">
          <ac:chgData name="Daniel Barnes" userId="b303a15ee67145ed" providerId="LiveId" clId="{4A5A1811-DFF2-43F5-A7A7-22A66EF04CEB}" dt="2022-03-13T22:49:32.172" v="4255" actId="700"/>
          <ac:spMkLst>
            <pc:docMk/>
            <pc:sldMk cId="2832483055" sldId="2145706688"/>
            <ac:spMk id="4" creationId="{11E14CB2-A376-4E53-A5B5-3D5130049988}"/>
          </ac:spMkLst>
        </pc:spChg>
        <pc:spChg chg="add del mod ord">
          <ac:chgData name="Daniel Barnes" userId="b303a15ee67145ed" providerId="LiveId" clId="{4A5A1811-DFF2-43F5-A7A7-22A66EF04CEB}" dt="2022-03-13T22:49:32.172" v="4255" actId="700"/>
          <ac:spMkLst>
            <pc:docMk/>
            <pc:sldMk cId="2832483055" sldId="2145706688"/>
            <ac:spMk id="5" creationId="{F5DDF5D7-F1DB-4F72-8134-E17B7E98114C}"/>
          </ac:spMkLst>
        </pc:spChg>
        <pc:spChg chg="add del mod ord">
          <ac:chgData name="Daniel Barnes" userId="b303a15ee67145ed" providerId="LiveId" clId="{4A5A1811-DFF2-43F5-A7A7-22A66EF04CEB}" dt="2022-03-13T22:49:33.956" v="4256" actId="478"/>
          <ac:spMkLst>
            <pc:docMk/>
            <pc:sldMk cId="2832483055" sldId="2145706688"/>
            <ac:spMk id="6" creationId="{4F1A4E85-94F2-4846-AD88-DD313E8CF7BD}"/>
          </ac:spMkLst>
        </pc:spChg>
      </pc:sldChg>
      <pc:sldChg chg="modSp add mod ord">
        <pc:chgData name="Daniel Barnes" userId="b303a15ee67145ed" providerId="LiveId" clId="{4A5A1811-DFF2-43F5-A7A7-22A66EF04CEB}" dt="2022-04-02T21:26:56.392" v="19551"/>
        <pc:sldMkLst>
          <pc:docMk/>
          <pc:sldMk cId="1951719549" sldId="2145706689"/>
        </pc:sldMkLst>
        <pc:spChg chg="mod">
          <ac:chgData name="Daniel Barnes" userId="b303a15ee67145ed" providerId="LiveId" clId="{4A5A1811-DFF2-43F5-A7A7-22A66EF04CEB}" dt="2022-03-13T22:56:06.004" v="4458" actId="12789"/>
          <ac:spMkLst>
            <pc:docMk/>
            <pc:sldMk cId="1951719549" sldId="2145706689"/>
            <ac:spMk id="2" creationId="{0107FA66-646B-42C0-A453-9C2949F7188C}"/>
          </ac:spMkLst>
        </pc:spChg>
      </pc:sldChg>
      <pc:sldChg chg="modSp add mod ord">
        <pc:chgData name="Daniel Barnes" userId="b303a15ee67145ed" providerId="LiveId" clId="{4A5A1811-DFF2-43F5-A7A7-22A66EF04CEB}" dt="2022-04-02T21:26:56.392" v="19551"/>
        <pc:sldMkLst>
          <pc:docMk/>
          <pc:sldMk cId="3485903439" sldId="2145706690"/>
        </pc:sldMkLst>
        <pc:spChg chg="mod">
          <ac:chgData name="Daniel Barnes" userId="b303a15ee67145ed" providerId="LiveId" clId="{4A5A1811-DFF2-43F5-A7A7-22A66EF04CEB}" dt="2022-03-13T22:50:45.270" v="4335" actId="20577"/>
          <ac:spMkLst>
            <pc:docMk/>
            <pc:sldMk cId="3485903439" sldId="2145706690"/>
            <ac:spMk id="2" creationId="{0107FA66-646B-42C0-A453-9C2949F7188C}"/>
          </ac:spMkLst>
        </pc:spChg>
      </pc:sldChg>
      <pc:sldChg chg="addSp modSp add mod ord">
        <pc:chgData name="Daniel Barnes" userId="b303a15ee67145ed" providerId="LiveId" clId="{4A5A1811-DFF2-43F5-A7A7-22A66EF04CEB}" dt="2022-04-02T21:26:56.392" v="19551"/>
        <pc:sldMkLst>
          <pc:docMk/>
          <pc:sldMk cId="88195222" sldId="2145706691"/>
        </pc:sldMkLst>
        <pc:spChg chg="mod">
          <ac:chgData name="Daniel Barnes" userId="b303a15ee67145ed" providerId="LiveId" clId="{4A5A1811-DFF2-43F5-A7A7-22A66EF04CEB}" dt="2022-03-22T19:44:53.714" v="15605" actId="20577"/>
          <ac:spMkLst>
            <pc:docMk/>
            <pc:sldMk cId="88195222" sldId="2145706691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3-22T20:01:35.140" v="16155" actId="242"/>
          <ac:spMkLst>
            <pc:docMk/>
            <pc:sldMk cId="88195222" sldId="2145706691"/>
            <ac:spMk id="3" creationId="{E6EB4016-53BF-47E2-8C18-4CAA9DE4C1F2}"/>
          </ac:spMkLst>
        </pc:spChg>
        <pc:picChg chg="add mod modCrop">
          <ac:chgData name="Daniel Barnes" userId="b303a15ee67145ed" providerId="LiveId" clId="{4A5A1811-DFF2-43F5-A7A7-22A66EF04CEB}" dt="2022-03-22T19:58:59.177" v="16012" actId="1036"/>
          <ac:picMkLst>
            <pc:docMk/>
            <pc:sldMk cId="88195222" sldId="2145706691"/>
            <ac:picMk id="5" creationId="{830E6953-316E-42EB-95D1-99F67DA414D8}"/>
          </ac:picMkLst>
        </pc:picChg>
        <pc:picChg chg="add mod">
          <ac:chgData name="Daniel Barnes" userId="b303a15ee67145ed" providerId="LiveId" clId="{4A5A1811-DFF2-43F5-A7A7-22A66EF04CEB}" dt="2022-03-22T19:58:59.177" v="16012" actId="1036"/>
          <ac:picMkLst>
            <pc:docMk/>
            <pc:sldMk cId="88195222" sldId="2145706691"/>
            <ac:picMk id="7" creationId="{2F1A4898-110E-45CB-9796-031F12CC5C36}"/>
          </ac:picMkLst>
        </pc:picChg>
        <pc:picChg chg="add mod">
          <ac:chgData name="Daniel Barnes" userId="b303a15ee67145ed" providerId="LiveId" clId="{4A5A1811-DFF2-43F5-A7A7-22A66EF04CEB}" dt="2022-03-22T20:00:18.705" v="16019" actId="1036"/>
          <ac:picMkLst>
            <pc:docMk/>
            <pc:sldMk cId="88195222" sldId="2145706691"/>
            <ac:picMk id="9" creationId="{ED5DAAF4-F0FD-496A-A5FD-EDD46E8D9201}"/>
          </ac:picMkLst>
        </pc:picChg>
        <pc:picChg chg="add mod">
          <ac:chgData name="Daniel Barnes" userId="b303a15ee67145ed" providerId="LiveId" clId="{4A5A1811-DFF2-43F5-A7A7-22A66EF04CEB}" dt="2022-03-22T20:00:18.705" v="16019" actId="1036"/>
          <ac:picMkLst>
            <pc:docMk/>
            <pc:sldMk cId="88195222" sldId="2145706691"/>
            <ac:picMk id="11" creationId="{84F9D811-0565-48B1-B761-E038A313E4C1}"/>
          </ac:picMkLst>
        </pc:picChg>
        <pc:cxnChg chg="add mod">
          <ac:chgData name="Daniel Barnes" userId="b303a15ee67145ed" providerId="LiveId" clId="{4A5A1811-DFF2-43F5-A7A7-22A66EF04CEB}" dt="2022-03-22T20:14:31.130" v="16254" actId="14100"/>
          <ac:cxnSpMkLst>
            <pc:docMk/>
            <pc:sldMk cId="88195222" sldId="2145706691"/>
            <ac:cxnSpMk id="13" creationId="{A431E1EE-7A9E-47B1-8975-52E55A84DDFB}"/>
          </ac:cxnSpMkLst>
        </pc:cxnChg>
        <pc:cxnChg chg="add mod">
          <ac:chgData name="Daniel Barnes" userId="b303a15ee67145ed" providerId="LiveId" clId="{4A5A1811-DFF2-43F5-A7A7-22A66EF04CEB}" dt="2022-03-22T20:14:47.577" v="16258" actId="14100"/>
          <ac:cxnSpMkLst>
            <pc:docMk/>
            <pc:sldMk cId="88195222" sldId="2145706691"/>
            <ac:cxnSpMk id="17" creationId="{211FF143-CEC6-4CA3-89FE-0F8B1F81702C}"/>
          </ac:cxnSpMkLst>
        </pc:cxnChg>
        <pc:cxnChg chg="add mod">
          <ac:chgData name="Daniel Barnes" userId="b303a15ee67145ed" providerId="LiveId" clId="{4A5A1811-DFF2-43F5-A7A7-22A66EF04CEB}" dt="2022-03-22T20:14:43.686" v="16257" actId="14100"/>
          <ac:cxnSpMkLst>
            <pc:docMk/>
            <pc:sldMk cId="88195222" sldId="2145706691"/>
            <ac:cxnSpMk id="24" creationId="{7479C3A5-0B3A-45AB-A779-91C6A72446F6}"/>
          </ac:cxnSpMkLst>
        </pc:cxnChg>
      </pc:sldChg>
      <pc:sldChg chg="addSp delSp modSp add mod ord">
        <pc:chgData name="Daniel Barnes" userId="b303a15ee67145ed" providerId="LiveId" clId="{4A5A1811-DFF2-43F5-A7A7-22A66EF04CEB}" dt="2022-04-02T21:26:56.392" v="19551"/>
        <pc:sldMkLst>
          <pc:docMk/>
          <pc:sldMk cId="3980941400" sldId="2145706692"/>
        </pc:sldMkLst>
        <pc:spChg chg="mod">
          <ac:chgData name="Daniel Barnes" userId="b303a15ee67145ed" providerId="LiveId" clId="{4A5A1811-DFF2-43F5-A7A7-22A66EF04CEB}" dt="2022-03-22T20:16:26.721" v="16311" actId="20577"/>
          <ac:spMkLst>
            <pc:docMk/>
            <pc:sldMk cId="3980941400" sldId="2145706692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3-22T20:19:58.777" v="16507" actId="14100"/>
          <ac:spMkLst>
            <pc:docMk/>
            <pc:sldMk cId="3980941400" sldId="2145706692"/>
            <ac:spMk id="3" creationId="{E6EB4016-53BF-47E2-8C18-4CAA9DE4C1F2}"/>
          </ac:spMkLst>
        </pc:spChg>
        <pc:spChg chg="add mod">
          <ac:chgData name="Daniel Barnes" userId="b303a15ee67145ed" providerId="LiveId" clId="{4A5A1811-DFF2-43F5-A7A7-22A66EF04CEB}" dt="2022-03-22T20:19:43.545" v="16505" actId="1076"/>
          <ac:spMkLst>
            <pc:docMk/>
            <pc:sldMk cId="3980941400" sldId="2145706692"/>
            <ac:spMk id="37" creationId="{80D44313-C0AE-4654-9D60-DEC2AF70D33D}"/>
          </ac:spMkLst>
        </pc:spChg>
        <pc:spChg chg="add mod">
          <ac:chgData name="Daniel Barnes" userId="b303a15ee67145ed" providerId="LiveId" clId="{4A5A1811-DFF2-43F5-A7A7-22A66EF04CEB}" dt="2022-03-22T20:23:50.563" v="16595" actId="14100"/>
          <ac:spMkLst>
            <pc:docMk/>
            <pc:sldMk cId="3980941400" sldId="2145706692"/>
            <ac:spMk id="39" creationId="{44CF0C46-6155-4C75-A554-8D2029DED5AE}"/>
          </ac:spMkLst>
        </pc:spChg>
        <pc:spChg chg="add mod">
          <ac:chgData name="Daniel Barnes" userId="b303a15ee67145ed" providerId="LiveId" clId="{4A5A1811-DFF2-43F5-A7A7-22A66EF04CEB}" dt="2022-03-22T20:23:16.309" v="16592" actId="1076"/>
          <ac:spMkLst>
            <pc:docMk/>
            <pc:sldMk cId="3980941400" sldId="2145706692"/>
            <ac:spMk id="40" creationId="{2F38EB93-4343-4D23-962B-7E16FEFDB7D0}"/>
          </ac:spMkLst>
        </pc:spChg>
        <pc:spChg chg="add mod">
          <ac:chgData name="Daniel Barnes" userId="b303a15ee67145ed" providerId="LiveId" clId="{4A5A1811-DFF2-43F5-A7A7-22A66EF04CEB}" dt="2022-03-22T20:23:08.765" v="16590" actId="14100"/>
          <ac:spMkLst>
            <pc:docMk/>
            <pc:sldMk cId="3980941400" sldId="2145706692"/>
            <ac:spMk id="41" creationId="{17C6D80A-8CB8-43E7-919A-881ECCFB1F0F}"/>
          </ac:spMkLst>
        </pc:spChg>
        <pc:grpChg chg="add del mod">
          <ac:chgData name="Daniel Barnes" userId="b303a15ee67145ed" providerId="LiveId" clId="{4A5A1811-DFF2-43F5-A7A7-22A66EF04CEB}" dt="2022-03-22T20:08:33.354" v="16185" actId="478"/>
          <ac:grpSpMkLst>
            <pc:docMk/>
            <pc:sldMk cId="3980941400" sldId="2145706692"/>
            <ac:grpSpMk id="10" creationId="{F707D6E7-F397-499E-B92D-BB82FEEA7C61}"/>
          </ac:grpSpMkLst>
        </pc:grpChg>
        <pc:grpChg chg="add del mod">
          <ac:chgData name="Daniel Barnes" userId="b303a15ee67145ed" providerId="LiveId" clId="{4A5A1811-DFF2-43F5-A7A7-22A66EF04CEB}" dt="2022-03-22T20:08:36.096" v="16188" actId="478"/>
          <ac:grpSpMkLst>
            <pc:docMk/>
            <pc:sldMk cId="3980941400" sldId="2145706692"/>
            <ac:grpSpMk id="13" creationId="{55E113D6-50AB-49C7-847A-94BA5C29B685}"/>
          </ac:grpSpMkLst>
        </pc:grpChg>
        <pc:picChg chg="add mod modCrop">
          <ac:chgData name="Daniel Barnes" userId="b303a15ee67145ed" providerId="LiveId" clId="{4A5A1811-DFF2-43F5-A7A7-22A66EF04CEB}" dt="2022-03-22T20:13:49.352" v="16247" actId="1036"/>
          <ac:picMkLst>
            <pc:docMk/>
            <pc:sldMk cId="3980941400" sldId="2145706692"/>
            <ac:picMk id="5" creationId="{72AA3B8A-3CD7-47BB-B21C-38E0FA0819A7}"/>
          </ac:picMkLst>
        </pc:picChg>
        <pc:picChg chg="add del mod">
          <ac:chgData name="Daniel Barnes" userId="b303a15ee67145ed" providerId="LiveId" clId="{4A5A1811-DFF2-43F5-A7A7-22A66EF04CEB}" dt="2022-03-22T20:08:33.354" v="16185" actId="478"/>
          <ac:picMkLst>
            <pc:docMk/>
            <pc:sldMk cId="3980941400" sldId="2145706692"/>
            <ac:picMk id="7" creationId="{4AD459CC-D0E5-4578-919A-3266F67F5D13}"/>
          </ac:picMkLst>
        </pc:picChg>
        <pc:picChg chg="add del mod ord topLvl">
          <ac:chgData name="Daniel Barnes" userId="b303a15ee67145ed" providerId="LiveId" clId="{4A5A1811-DFF2-43F5-A7A7-22A66EF04CEB}" dt="2022-03-22T20:08:36.096" v="16188" actId="478"/>
          <ac:picMkLst>
            <pc:docMk/>
            <pc:sldMk cId="3980941400" sldId="2145706692"/>
            <ac:picMk id="9" creationId="{59AF5970-4B86-45A6-8FB3-3E4E990528EC}"/>
          </ac:picMkLst>
        </pc:picChg>
        <pc:picChg chg="add mod ord topLvl modCrop">
          <ac:chgData name="Daniel Barnes" userId="b303a15ee67145ed" providerId="LiveId" clId="{4A5A1811-DFF2-43F5-A7A7-22A66EF04CEB}" dt="2022-03-22T20:19:32.719" v="16503" actId="1038"/>
          <ac:picMkLst>
            <pc:docMk/>
            <pc:sldMk cId="3980941400" sldId="2145706692"/>
            <ac:picMk id="12" creationId="{AF5D76AB-E091-47AB-A966-C5CD296A8B48}"/>
          </ac:picMkLst>
        </pc:picChg>
        <pc:picChg chg="add mod modCrop">
          <ac:chgData name="Daniel Barnes" userId="b303a15ee67145ed" providerId="LiveId" clId="{4A5A1811-DFF2-43F5-A7A7-22A66EF04CEB}" dt="2022-03-22T20:19:23.694" v="16499" actId="1076"/>
          <ac:picMkLst>
            <pc:docMk/>
            <pc:sldMk cId="3980941400" sldId="2145706692"/>
            <ac:picMk id="14" creationId="{AECC085B-B9D2-4EAC-82D4-CB8F3EE4508D}"/>
          </ac:picMkLst>
        </pc:picChg>
        <pc:picChg chg="add mod">
          <ac:chgData name="Daniel Barnes" userId="b303a15ee67145ed" providerId="LiveId" clId="{4A5A1811-DFF2-43F5-A7A7-22A66EF04CEB}" dt="2022-03-22T20:13:45.120" v="16245" actId="1036"/>
          <ac:picMkLst>
            <pc:docMk/>
            <pc:sldMk cId="3980941400" sldId="2145706692"/>
            <ac:picMk id="16" creationId="{B62D8F57-0A7F-4E3A-9FD1-1C052BAC7AAD}"/>
          </ac:picMkLst>
        </pc:picChg>
        <pc:picChg chg="add mod">
          <ac:chgData name="Daniel Barnes" userId="b303a15ee67145ed" providerId="LiveId" clId="{4A5A1811-DFF2-43F5-A7A7-22A66EF04CEB}" dt="2022-03-22T20:13:45.120" v="16245" actId="1036"/>
          <ac:picMkLst>
            <pc:docMk/>
            <pc:sldMk cId="3980941400" sldId="2145706692"/>
            <ac:picMk id="18" creationId="{E042C343-0EF8-49CE-B308-CDA647A30756}"/>
          </ac:picMkLst>
        </pc:picChg>
        <pc:cxnChg chg="add mod">
          <ac:chgData name="Daniel Barnes" userId="b303a15ee67145ed" providerId="LiveId" clId="{4A5A1811-DFF2-43F5-A7A7-22A66EF04CEB}" dt="2022-03-22T20:23:09.124" v="16591" actId="14100"/>
          <ac:cxnSpMkLst>
            <pc:docMk/>
            <pc:sldMk cId="3980941400" sldId="2145706692"/>
            <ac:cxnSpMk id="19" creationId="{CA010C29-FACA-4FCC-8071-A538F22931E5}"/>
          </ac:cxnSpMkLst>
        </pc:cxnChg>
        <pc:cxnChg chg="add mod">
          <ac:chgData name="Daniel Barnes" userId="b303a15ee67145ed" providerId="LiveId" clId="{4A5A1811-DFF2-43F5-A7A7-22A66EF04CEB}" dt="2022-03-22T20:23:22.753" v="16593" actId="14100"/>
          <ac:cxnSpMkLst>
            <pc:docMk/>
            <pc:sldMk cId="3980941400" sldId="2145706692"/>
            <ac:cxnSpMk id="28" creationId="{846C6886-0DA4-41B4-9089-8CC8574CAC1F}"/>
          </ac:cxnSpMkLst>
        </pc:cxnChg>
        <pc:cxnChg chg="add mod">
          <ac:chgData name="Daniel Barnes" userId="b303a15ee67145ed" providerId="LiveId" clId="{4A5A1811-DFF2-43F5-A7A7-22A66EF04CEB}" dt="2022-03-22T20:23:34.160" v="16594" actId="14100"/>
          <ac:cxnSpMkLst>
            <pc:docMk/>
            <pc:sldMk cId="3980941400" sldId="2145706692"/>
            <ac:cxnSpMk id="33" creationId="{BFFCB056-11ED-4BB9-8976-35C2C46E8C91}"/>
          </ac:cxnSpMkLst>
        </pc:cxnChg>
      </pc:sldChg>
      <pc:sldChg chg="addSp delSp modSp add mod ord">
        <pc:chgData name="Daniel Barnes" userId="b303a15ee67145ed" providerId="LiveId" clId="{4A5A1811-DFF2-43F5-A7A7-22A66EF04CEB}" dt="2022-04-02T21:26:56.392" v="19551"/>
        <pc:sldMkLst>
          <pc:docMk/>
          <pc:sldMk cId="1561312164" sldId="2145706693"/>
        </pc:sldMkLst>
        <pc:spChg chg="mod">
          <ac:chgData name="Daniel Barnes" userId="b303a15ee67145ed" providerId="LiveId" clId="{4A5A1811-DFF2-43F5-A7A7-22A66EF04CEB}" dt="2022-03-22T20:31:56.473" v="16669" actId="20577"/>
          <ac:spMkLst>
            <pc:docMk/>
            <pc:sldMk cId="1561312164" sldId="2145706693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3-22T20:56:02.390" v="17491" actId="1035"/>
          <ac:spMkLst>
            <pc:docMk/>
            <pc:sldMk cId="1561312164" sldId="2145706693"/>
            <ac:spMk id="3" creationId="{E6EB4016-53BF-47E2-8C18-4CAA9DE4C1F2}"/>
          </ac:spMkLst>
        </pc:spChg>
        <pc:spChg chg="add del mod">
          <ac:chgData name="Daniel Barnes" userId="b303a15ee67145ed" providerId="LiveId" clId="{4A5A1811-DFF2-43F5-A7A7-22A66EF04CEB}" dt="2022-03-22T20:50:25.593" v="17229" actId="478"/>
          <ac:spMkLst>
            <pc:docMk/>
            <pc:sldMk cId="1561312164" sldId="2145706693"/>
            <ac:spMk id="11" creationId="{6FEA70DD-A8AC-4B4C-9631-5A417F0F42A1}"/>
          </ac:spMkLst>
        </pc:spChg>
        <pc:spChg chg="add mod">
          <ac:chgData name="Daniel Barnes" userId="b303a15ee67145ed" providerId="LiveId" clId="{4A5A1811-DFF2-43F5-A7A7-22A66EF04CEB}" dt="2022-03-22T20:54:47.068" v="17465" actId="1076"/>
          <ac:spMkLst>
            <pc:docMk/>
            <pc:sldMk cId="1561312164" sldId="2145706693"/>
            <ac:spMk id="13" creationId="{30ABECE6-E742-4972-B0B5-12B361F46DE6}"/>
          </ac:spMkLst>
        </pc:spChg>
        <pc:picChg chg="add mod">
          <ac:chgData name="Daniel Barnes" userId="b303a15ee67145ed" providerId="LiveId" clId="{4A5A1811-DFF2-43F5-A7A7-22A66EF04CEB}" dt="2022-03-22T20:51:14.448" v="17242" actId="1076"/>
          <ac:picMkLst>
            <pc:docMk/>
            <pc:sldMk cId="1561312164" sldId="2145706693"/>
            <ac:picMk id="5" creationId="{6FAA4731-007A-47A7-94F7-484E3894C601}"/>
          </ac:picMkLst>
        </pc:picChg>
        <pc:picChg chg="add mod">
          <ac:chgData name="Daniel Barnes" userId="b303a15ee67145ed" providerId="LiveId" clId="{4A5A1811-DFF2-43F5-A7A7-22A66EF04CEB}" dt="2022-03-22T20:46:19.787" v="17047" actId="1076"/>
          <ac:picMkLst>
            <pc:docMk/>
            <pc:sldMk cId="1561312164" sldId="2145706693"/>
            <ac:picMk id="7" creationId="{9ED85067-8CA6-4F75-9A4E-74946631A5FB}"/>
          </ac:picMkLst>
        </pc:picChg>
        <pc:picChg chg="add mod">
          <ac:chgData name="Daniel Barnes" userId="b303a15ee67145ed" providerId="LiveId" clId="{4A5A1811-DFF2-43F5-A7A7-22A66EF04CEB}" dt="2022-03-22T20:53:54.260" v="17377" actId="1076"/>
          <ac:picMkLst>
            <pc:docMk/>
            <pc:sldMk cId="1561312164" sldId="2145706693"/>
            <ac:picMk id="9" creationId="{A04E53BE-7195-40F2-8D36-E84661056391}"/>
          </ac:picMkLst>
        </pc:picChg>
      </pc:sldChg>
      <pc:sldChg chg="modSp add mod ord">
        <pc:chgData name="Daniel Barnes" userId="b303a15ee67145ed" providerId="LiveId" clId="{4A5A1811-DFF2-43F5-A7A7-22A66EF04CEB}" dt="2022-04-02T21:26:56.392" v="19551"/>
        <pc:sldMkLst>
          <pc:docMk/>
          <pc:sldMk cId="3369312588" sldId="2145706694"/>
        </pc:sldMkLst>
        <pc:spChg chg="mod">
          <ac:chgData name="Daniel Barnes" userId="b303a15ee67145ed" providerId="LiveId" clId="{4A5A1811-DFF2-43F5-A7A7-22A66EF04CEB}" dt="2022-03-13T22:53:30.198" v="4384" actId="20577"/>
          <ac:spMkLst>
            <pc:docMk/>
            <pc:sldMk cId="3369312588" sldId="2145706694"/>
            <ac:spMk id="2" creationId="{0107FA66-646B-42C0-A453-9C2949F7188C}"/>
          </ac:spMkLst>
        </pc:spChg>
      </pc:sldChg>
      <pc:sldChg chg="addSp delSp modSp add mod ord">
        <pc:chgData name="Daniel Barnes" userId="b303a15ee67145ed" providerId="LiveId" clId="{4A5A1811-DFF2-43F5-A7A7-22A66EF04CEB}" dt="2022-04-02T21:26:56.392" v="19551"/>
        <pc:sldMkLst>
          <pc:docMk/>
          <pc:sldMk cId="2897864367" sldId="2145706695"/>
        </pc:sldMkLst>
        <pc:spChg chg="mod">
          <ac:chgData name="Daniel Barnes" userId="b303a15ee67145ed" providerId="LiveId" clId="{4A5A1811-DFF2-43F5-A7A7-22A66EF04CEB}" dt="2022-04-02T20:26:21.130" v="18378"/>
          <ac:spMkLst>
            <pc:docMk/>
            <pc:sldMk cId="2897864367" sldId="2145706695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4-02T20:30:28.271" v="18658" actId="20577"/>
          <ac:spMkLst>
            <pc:docMk/>
            <pc:sldMk cId="2897864367" sldId="2145706695"/>
            <ac:spMk id="3" creationId="{E6EB4016-53BF-47E2-8C18-4CAA9DE4C1F2}"/>
          </ac:spMkLst>
        </pc:spChg>
        <pc:picChg chg="add del mod">
          <ac:chgData name="Daniel Barnes" userId="b303a15ee67145ed" providerId="LiveId" clId="{4A5A1811-DFF2-43F5-A7A7-22A66EF04CEB}" dt="2022-04-02T19:57:36.858" v="17495" actId="478"/>
          <ac:picMkLst>
            <pc:docMk/>
            <pc:sldMk cId="2897864367" sldId="2145706695"/>
            <ac:picMk id="5" creationId="{569709A9-566C-49A0-A24E-10C00F3188D7}"/>
          </ac:picMkLst>
        </pc:picChg>
        <pc:picChg chg="add del mod">
          <ac:chgData name="Daniel Barnes" userId="b303a15ee67145ed" providerId="LiveId" clId="{4A5A1811-DFF2-43F5-A7A7-22A66EF04CEB}" dt="2022-04-02T19:58:01.416" v="17500" actId="478"/>
          <ac:picMkLst>
            <pc:docMk/>
            <pc:sldMk cId="2897864367" sldId="2145706695"/>
            <ac:picMk id="7" creationId="{5BCA7950-5FDD-4D37-B9E6-E472AD472AF1}"/>
          </ac:picMkLst>
        </pc:picChg>
        <pc:picChg chg="add mod ord">
          <ac:chgData name="Daniel Barnes" userId="b303a15ee67145ed" providerId="LiveId" clId="{4A5A1811-DFF2-43F5-A7A7-22A66EF04CEB}" dt="2022-04-02T20:25:58.449" v="18376" actId="14100"/>
          <ac:picMkLst>
            <pc:docMk/>
            <pc:sldMk cId="2897864367" sldId="2145706695"/>
            <ac:picMk id="9" creationId="{7A0F202F-B05D-4A96-A811-E17C7C676D8D}"/>
          </ac:picMkLst>
        </pc:picChg>
        <pc:picChg chg="add del mod">
          <ac:chgData name="Daniel Barnes" userId="b303a15ee67145ed" providerId="LiveId" clId="{4A5A1811-DFF2-43F5-A7A7-22A66EF04CEB}" dt="2022-04-02T20:25:37.025" v="18371" actId="478"/>
          <ac:picMkLst>
            <pc:docMk/>
            <pc:sldMk cId="2897864367" sldId="2145706695"/>
            <ac:picMk id="10" creationId="{AC8AE7F9-DED3-4458-9981-05C8A1F1283A}"/>
          </ac:picMkLst>
        </pc:picChg>
      </pc:sldChg>
      <pc:sldChg chg="addSp delSp modSp add mod ord setBg">
        <pc:chgData name="Daniel Barnes" userId="b303a15ee67145ed" providerId="LiveId" clId="{4A5A1811-DFF2-43F5-A7A7-22A66EF04CEB}" dt="2022-04-02T21:26:56.392" v="19551"/>
        <pc:sldMkLst>
          <pc:docMk/>
          <pc:sldMk cId="3317072384" sldId="2145706696"/>
        </pc:sldMkLst>
        <pc:spChg chg="mod">
          <ac:chgData name="Daniel Barnes" userId="b303a15ee67145ed" providerId="LiveId" clId="{4A5A1811-DFF2-43F5-A7A7-22A66EF04CEB}" dt="2022-04-02T20:24:07.672" v="18360" actId="20577"/>
          <ac:spMkLst>
            <pc:docMk/>
            <pc:sldMk cId="3317072384" sldId="2145706696"/>
            <ac:spMk id="2" creationId="{0107FA66-646B-42C0-A453-9C2949F7188C}"/>
          </ac:spMkLst>
        </pc:spChg>
        <pc:spChg chg="del mod">
          <ac:chgData name="Daniel Barnes" userId="b303a15ee67145ed" providerId="LiveId" clId="{4A5A1811-DFF2-43F5-A7A7-22A66EF04CEB}" dt="2022-04-02T20:28:11.681" v="18546" actId="478"/>
          <ac:spMkLst>
            <pc:docMk/>
            <pc:sldMk cId="3317072384" sldId="2145706696"/>
            <ac:spMk id="3" creationId="{E6EB4016-53BF-47E2-8C18-4CAA9DE4C1F2}"/>
          </ac:spMkLst>
        </pc:spChg>
        <pc:spChg chg="add mod">
          <ac:chgData name="Daniel Barnes" userId="b303a15ee67145ed" providerId="LiveId" clId="{4A5A1811-DFF2-43F5-A7A7-22A66EF04CEB}" dt="2022-04-02T20:23:48.330" v="18355" actId="20577"/>
          <ac:spMkLst>
            <pc:docMk/>
            <pc:sldMk cId="3317072384" sldId="2145706696"/>
            <ac:spMk id="6" creationId="{6B143B56-FB78-4699-ABB1-4666430E505E}"/>
          </ac:spMkLst>
        </pc:spChg>
        <pc:spChg chg="add del mod">
          <ac:chgData name="Daniel Barnes" userId="b303a15ee67145ed" providerId="LiveId" clId="{4A5A1811-DFF2-43F5-A7A7-22A66EF04CEB}" dt="2022-04-02T20:28:14.618" v="18548" actId="478"/>
          <ac:spMkLst>
            <pc:docMk/>
            <pc:sldMk cId="3317072384" sldId="2145706696"/>
            <ac:spMk id="8" creationId="{901F8BA1-1397-4DDD-8EC9-9EA5B8FE515C}"/>
          </ac:spMkLst>
        </pc:spChg>
        <pc:spChg chg="add mod">
          <ac:chgData name="Daniel Barnes" userId="b303a15ee67145ed" providerId="LiveId" clId="{4A5A1811-DFF2-43F5-A7A7-22A66EF04CEB}" dt="2022-04-02T20:30:30.976" v="18660" actId="20577"/>
          <ac:spMkLst>
            <pc:docMk/>
            <pc:sldMk cId="3317072384" sldId="2145706696"/>
            <ac:spMk id="9" creationId="{49AF9B85-3EFD-4AFE-94A4-8829DDD539C9}"/>
          </ac:spMkLst>
        </pc:spChg>
        <pc:picChg chg="add mod">
          <ac:chgData name="Daniel Barnes" userId="b303a15ee67145ed" providerId="LiveId" clId="{4A5A1811-DFF2-43F5-A7A7-22A66EF04CEB}" dt="2022-04-02T20:24:36.705" v="18363" actId="108"/>
          <ac:picMkLst>
            <pc:docMk/>
            <pc:sldMk cId="3317072384" sldId="2145706696"/>
            <ac:picMk id="5" creationId="{A30FB0D1-5109-4692-9BF6-206A16AE9F29}"/>
          </ac:picMkLst>
        </pc:picChg>
      </pc:sldChg>
      <pc:sldChg chg="addSp delSp modSp add mod ord">
        <pc:chgData name="Daniel Barnes" userId="b303a15ee67145ed" providerId="LiveId" clId="{4A5A1811-DFF2-43F5-A7A7-22A66EF04CEB}" dt="2022-04-02T21:26:56.392" v="19551"/>
        <pc:sldMkLst>
          <pc:docMk/>
          <pc:sldMk cId="3111992389" sldId="2145706697"/>
        </pc:sldMkLst>
        <pc:spChg chg="mod">
          <ac:chgData name="Daniel Barnes" userId="b303a15ee67145ed" providerId="LiveId" clId="{4A5A1811-DFF2-43F5-A7A7-22A66EF04CEB}" dt="2022-04-02T20:12:44.105" v="17687" actId="6549"/>
          <ac:spMkLst>
            <pc:docMk/>
            <pc:sldMk cId="3111992389" sldId="2145706697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4-02T20:21:20.661" v="18270" actId="20577"/>
          <ac:spMkLst>
            <pc:docMk/>
            <pc:sldMk cId="3111992389" sldId="2145706697"/>
            <ac:spMk id="3" creationId="{E6EB4016-53BF-47E2-8C18-4CAA9DE4C1F2}"/>
          </ac:spMkLst>
        </pc:spChg>
        <pc:spChg chg="add mod topLvl">
          <ac:chgData name="Daniel Barnes" userId="b303a15ee67145ed" providerId="LiveId" clId="{4A5A1811-DFF2-43F5-A7A7-22A66EF04CEB}" dt="2022-04-02T20:19:45.504" v="18262" actId="1038"/>
          <ac:spMkLst>
            <pc:docMk/>
            <pc:sldMk cId="3111992389" sldId="2145706697"/>
            <ac:spMk id="14" creationId="{BF897C79-8842-4030-B024-07ED06BBDBE1}"/>
          </ac:spMkLst>
        </pc:spChg>
        <pc:spChg chg="add mod topLvl">
          <ac:chgData name="Daniel Barnes" userId="b303a15ee67145ed" providerId="LiveId" clId="{4A5A1811-DFF2-43F5-A7A7-22A66EF04CEB}" dt="2022-04-02T20:19:39.473" v="18259" actId="1038"/>
          <ac:spMkLst>
            <pc:docMk/>
            <pc:sldMk cId="3111992389" sldId="2145706697"/>
            <ac:spMk id="15" creationId="{46586139-AE5C-472D-A07E-F0EAE9BE67BE}"/>
          </ac:spMkLst>
        </pc:spChg>
        <pc:spChg chg="add mod">
          <ac:chgData name="Daniel Barnes" userId="b303a15ee67145ed" providerId="LiveId" clId="{4A5A1811-DFF2-43F5-A7A7-22A66EF04CEB}" dt="2022-04-02T20:10:29.383" v="17609" actId="1076"/>
          <ac:spMkLst>
            <pc:docMk/>
            <pc:sldMk cId="3111992389" sldId="2145706697"/>
            <ac:spMk id="16" creationId="{F692F50B-038A-41B2-86BA-90EAF2CD9EEA}"/>
          </ac:spMkLst>
        </pc:spChg>
        <pc:spChg chg="add del mod">
          <ac:chgData name="Daniel Barnes" userId="b303a15ee67145ed" providerId="LiveId" clId="{4A5A1811-DFF2-43F5-A7A7-22A66EF04CEB}" dt="2022-04-02T20:10:40.055" v="17612" actId="1076"/>
          <ac:spMkLst>
            <pc:docMk/>
            <pc:sldMk cId="3111992389" sldId="2145706697"/>
            <ac:spMk id="17" creationId="{BD3B9AA0-D0D2-43E3-86A3-76CEFB47747A}"/>
          </ac:spMkLst>
        </pc:spChg>
        <pc:spChg chg="add mod">
          <ac:chgData name="Daniel Barnes" userId="b303a15ee67145ed" providerId="LiveId" clId="{4A5A1811-DFF2-43F5-A7A7-22A66EF04CEB}" dt="2022-04-02T20:19:45.504" v="18262" actId="1038"/>
          <ac:spMkLst>
            <pc:docMk/>
            <pc:sldMk cId="3111992389" sldId="2145706697"/>
            <ac:spMk id="23" creationId="{17FC7FF4-3442-4BB5-BF1C-9D892092DB5A}"/>
          </ac:spMkLst>
        </pc:spChg>
        <pc:spChg chg="add mod">
          <ac:chgData name="Daniel Barnes" userId="b303a15ee67145ed" providerId="LiveId" clId="{4A5A1811-DFF2-43F5-A7A7-22A66EF04CEB}" dt="2022-04-02T20:19:55.391" v="18265" actId="1037"/>
          <ac:spMkLst>
            <pc:docMk/>
            <pc:sldMk cId="3111992389" sldId="2145706697"/>
            <ac:spMk id="24" creationId="{5439B27C-493F-44E9-A644-15B842A0F7A6}"/>
          </ac:spMkLst>
        </pc:spChg>
        <pc:spChg chg="add mod">
          <ac:chgData name="Daniel Barnes" userId="b303a15ee67145ed" providerId="LiveId" clId="{4A5A1811-DFF2-43F5-A7A7-22A66EF04CEB}" dt="2022-04-02T20:23:43.687" v="18353" actId="20577"/>
          <ac:spMkLst>
            <pc:docMk/>
            <pc:sldMk cId="3111992389" sldId="2145706697"/>
            <ac:spMk id="25" creationId="{4E4FEF0D-9D63-4C02-B634-5BD8355AA49F}"/>
          </ac:spMkLst>
        </pc:spChg>
        <pc:grpChg chg="add del mod">
          <ac:chgData name="Daniel Barnes" userId="b303a15ee67145ed" providerId="LiveId" clId="{4A5A1811-DFF2-43F5-A7A7-22A66EF04CEB}" dt="2022-04-02T20:19:28.541" v="18250" actId="165"/>
          <ac:grpSpMkLst>
            <pc:docMk/>
            <pc:sldMk cId="3111992389" sldId="2145706697"/>
            <ac:grpSpMk id="18" creationId="{5349792C-8A23-4754-8A59-8D40524067CD}"/>
          </ac:grpSpMkLst>
        </pc:grpChg>
        <pc:picChg chg="add mod topLvl">
          <ac:chgData name="Daniel Barnes" userId="b303a15ee67145ed" providerId="LiveId" clId="{4A5A1811-DFF2-43F5-A7A7-22A66EF04CEB}" dt="2022-04-02T20:20:43.663" v="18267" actId="14100"/>
          <ac:picMkLst>
            <pc:docMk/>
            <pc:sldMk cId="3111992389" sldId="2145706697"/>
            <ac:picMk id="5" creationId="{AE02CF46-87EC-400B-B74C-E977A6801D2A}"/>
          </ac:picMkLst>
        </pc:picChg>
        <pc:picChg chg="add del mod">
          <ac:chgData name="Daniel Barnes" userId="b303a15ee67145ed" providerId="LiveId" clId="{4A5A1811-DFF2-43F5-A7A7-22A66EF04CEB}" dt="2022-04-02T20:09:55.737" v="17601" actId="478"/>
          <ac:picMkLst>
            <pc:docMk/>
            <pc:sldMk cId="3111992389" sldId="2145706697"/>
            <ac:picMk id="7" creationId="{5AA3EF26-1656-4422-9783-32F94F5B429D}"/>
          </ac:picMkLst>
        </pc:picChg>
        <pc:picChg chg="add del mod">
          <ac:chgData name="Daniel Barnes" userId="b303a15ee67145ed" providerId="LiveId" clId="{4A5A1811-DFF2-43F5-A7A7-22A66EF04CEB}" dt="2022-04-02T20:09:56.548" v="17602" actId="478"/>
          <ac:picMkLst>
            <pc:docMk/>
            <pc:sldMk cId="3111992389" sldId="2145706697"/>
            <ac:picMk id="9" creationId="{21DBC408-0CDD-418D-BE65-08F34CAF980F}"/>
          </ac:picMkLst>
        </pc:picChg>
        <pc:picChg chg="add mod ord modCrop">
          <ac:chgData name="Daniel Barnes" userId="b303a15ee67145ed" providerId="LiveId" clId="{4A5A1811-DFF2-43F5-A7A7-22A66EF04CEB}" dt="2022-04-02T20:20:50.482" v="18269" actId="108"/>
          <ac:picMkLst>
            <pc:docMk/>
            <pc:sldMk cId="3111992389" sldId="2145706697"/>
            <ac:picMk id="20" creationId="{0705F7CE-B552-4534-9640-58C6EBC2068A}"/>
          </ac:picMkLst>
        </pc:picChg>
        <pc:picChg chg="add mod ord modCrop">
          <ac:chgData name="Daniel Barnes" userId="b303a15ee67145ed" providerId="LiveId" clId="{4A5A1811-DFF2-43F5-A7A7-22A66EF04CEB}" dt="2022-04-02T20:20:48.513" v="18268" actId="108"/>
          <ac:picMkLst>
            <pc:docMk/>
            <pc:sldMk cId="3111992389" sldId="2145706697"/>
            <ac:picMk id="22" creationId="{AFE237DE-5068-439B-92F2-BC59C3C50818}"/>
          </ac:picMkLst>
        </pc:picChg>
        <pc:picChg chg="add del mod">
          <ac:chgData name="Daniel Barnes" userId="b303a15ee67145ed" providerId="LiveId" clId="{4A5A1811-DFF2-43F5-A7A7-22A66EF04CEB}" dt="2022-04-02T20:46:59.223" v="18676" actId="21"/>
          <ac:picMkLst>
            <pc:docMk/>
            <pc:sldMk cId="3111992389" sldId="2145706697"/>
            <ac:picMk id="26" creationId="{C198FA00-E6A9-458F-9E55-5EE8F85D07A5}"/>
          </ac:picMkLst>
        </pc:picChg>
        <pc:picChg chg="add del mod">
          <ac:chgData name="Daniel Barnes" userId="b303a15ee67145ed" providerId="LiveId" clId="{4A5A1811-DFF2-43F5-A7A7-22A66EF04CEB}" dt="2022-04-02T20:46:59.223" v="18676" actId="21"/>
          <ac:picMkLst>
            <pc:docMk/>
            <pc:sldMk cId="3111992389" sldId="2145706697"/>
            <ac:picMk id="27" creationId="{9542DF74-9295-4F8C-8B9F-F4B74574AF28}"/>
          </ac:picMkLst>
        </pc:picChg>
        <pc:cxnChg chg="add mod topLvl">
          <ac:chgData name="Daniel Barnes" userId="b303a15ee67145ed" providerId="LiveId" clId="{4A5A1811-DFF2-43F5-A7A7-22A66EF04CEB}" dt="2022-04-02T20:19:28.541" v="18250" actId="165"/>
          <ac:cxnSpMkLst>
            <pc:docMk/>
            <pc:sldMk cId="3111992389" sldId="2145706697"/>
            <ac:cxnSpMk id="11" creationId="{75848518-4DB7-4DAD-B600-4D01734CCAF1}"/>
          </ac:cxnSpMkLst>
        </pc:cxnChg>
      </pc:sldChg>
      <pc:sldChg chg="modSp add mod ord">
        <pc:chgData name="Daniel Barnes" userId="b303a15ee67145ed" providerId="LiveId" clId="{4A5A1811-DFF2-43F5-A7A7-22A66EF04CEB}" dt="2022-04-02T21:26:56.392" v="19551"/>
        <pc:sldMkLst>
          <pc:docMk/>
          <pc:sldMk cId="2338651362" sldId="2145706698"/>
        </pc:sldMkLst>
        <pc:spChg chg="mod">
          <ac:chgData name="Daniel Barnes" userId="b303a15ee67145ed" providerId="LiveId" clId="{4A5A1811-DFF2-43F5-A7A7-22A66EF04CEB}" dt="2022-03-13T22:53:43.394" v="4429" actId="20577"/>
          <ac:spMkLst>
            <pc:docMk/>
            <pc:sldMk cId="2338651362" sldId="2145706698"/>
            <ac:spMk id="2" creationId="{0107FA66-646B-42C0-A453-9C2949F7188C}"/>
          </ac:spMkLst>
        </pc:spChg>
      </pc:sldChg>
      <pc:sldChg chg="addSp delSp modSp add mod ord">
        <pc:chgData name="Daniel Barnes" userId="b303a15ee67145ed" providerId="LiveId" clId="{4A5A1811-DFF2-43F5-A7A7-22A66EF04CEB}" dt="2022-04-03T12:50:25.085" v="22211" actId="108"/>
        <pc:sldMkLst>
          <pc:docMk/>
          <pc:sldMk cId="1558719600" sldId="2145706699"/>
        </pc:sldMkLst>
        <pc:spChg chg="mod">
          <ac:chgData name="Daniel Barnes" userId="b303a15ee67145ed" providerId="LiveId" clId="{4A5A1811-DFF2-43F5-A7A7-22A66EF04CEB}" dt="2022-03-13T22:57:52.947" v="4511" actId="20577"/>
          <ac:spMkLst>
            <pc:docMk/>
            <pc:sldMk cId="1558719600" sldId="2145706699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4-03T12:00:11.528" v="21372" actId="20577"/>
          <ac:spMkLst>
            <pc:docMk/>
            <pc:sldMk cId="1558719600" sldId="2145706699"/>
            <ac:spMk id="3" creationId="{E6EB4016-53BF-47E2-8C18-4CAA9DE4C1F2}"/>
          </ac:spMkLst>
        </pc:spChg>
        <pc:picChg chg="add del mod">
          <ac:chgData name="Daniel Barnes" userId="b303a15ee67145ed" providerId="LiveId" clId="{4A5A1811-DFF2-43F5-A7A7-22A66EF04CEB}" dt="2022-04-03T11:53:17.487" v="21117" actId="478"/>
          <ac:picMkLst>
            <pc:docMk/>
            <pc:sldMk cId="1558719600" sldId="2145706699"/>
            <ac:picMk id="5" creationId="{D449BC2A-1F5A-46AC-A09C-461BB6129501}"/>
          </ac:picMkLst>
        </pc:picChg>
        <pc:picChg chg="add del mod">
          <ac:chgData name="Daniel Barnes" userId="b303a15ee67145ed" providerId="LiveId" clId="{4A5A1811-DFF2-43F5-A7A7-22A66EF04CEB}" dt="2022-04-03T11:52:15.136" v="21111" actId="478"/>
          <ac:picMkLst>
            <pc:docMk/>
            <pc:sldMk cId="1558719600" sldId="2145706699"/>
            <ac:picMk id="7" creationId="{70ECA8FF-45A6-49B7-8DE6-6463BF84AC61}"/>
          </ac:picMkLst>
        </pc:picChg>
        <pc:picChg chg="add del mod">
          <ac:chgData name="Daniel Barnes" userId="b303a15ee67145ed" providerId="LiveId" clId="{4A5A1811-DFF2-43F5-A7A7-22A66EF04CEB}" dt="2022-04-03T11:51:59.752" v="21107" actId="478"/>
          <ac:picMkLst>
            <pc:docMk/>
            <pc:sldMk cId="1558719600" sldId="2145706699"/>
            <ac:picMk id="9" creationId="{A52F289F-052E-44FA-808D-28373B105A4D}"/>
          </ac:picMkLst>
        </pc:picChg>
        <pc:picChg chg="add mod">
          <ac:chgData name="Daniel Barnes" userId="b303a15ee67145ed" providerId="LiveId" clId="{4A5A1811-DFF2-43F5-A7A7-22A66EF04CEB}" dt="2022-04-03T12:50:25.085" v="22211" actId="108"/>
          <ac:picMkLst>
            <pc:docMk/>
            <pc:sldMk cId="1558719600" sldId="2145706699"/>
            <ac:picMk id="11" creationId="{49D02367-7FCC-49B8-B6BB-E790CF50A9AE}"/>
          </ac:picMkLst>
        </pc:picChg>
        <pc:picChg chg="add mod">
          <ac:chgData name="Daniel Barnes" userId="b303a15ee67145ed" providerId="LiveId" clId="{4A5A1811-DFF2-43F5-A7A7-22A66EF04CEB}" dt="2022-04-03T12:00:39.439" v="21378" actId="14100"/>
          <ac:picMkLst>
            <pc:docMk/>
            <pc:sldMk cId="1558719600" sldId="2145706699"/>
            <ac:picMk id="13" creationId="{362C84B8-9330-40BA-81B8-2112EABB7F3E}"/>
          </ac:picMkLst>
        </pc:picChg>
        <pc:picChg chg="add mod">
          <ac:chgData name="Daniel Barnes" userId="b303a15ee67145ed" providerId="LiveId" clId="{4A5A1811-DFF2-43F5-A7A7-22A66EF04CEB}" dt="2022-04-03T12:00:39.439" v="21378" actId="14100"/>
          <ac:picMkLst>
            <pc:docMk/>
            <pc:sldMk cId="1558719600" sldId="2145706699"/>
            <ac:picMk id="15" creationId="{95696640-61FB-433D-8A2E-2CA09715389D}"/>
          </ac:picMkLst>
        </pc:picChg>
      </pc:sldChg>
      <pc:sldChg chg="addSp delSp modSp add mod ord">
        <pc:chgData name="Daniel Barnes" userId="b303a15ee67145ed" providerId="LiveId" clId="{4A5A1811-DFF2-43F5-A7A7-22A66EF04CEB}" dt="2022-04-03T12:05:33.450" v="21987" actId="20577"/>
        <pc:sldMkLst>
          <pc:docMk/>
          <pc:sldMk cId="4011433294" sldId="2145706700"/>
        </pc:sldMkLst>
        <pc:spChg chg="mod">
          <ac:chgData name="Daniel Barnes" userId="b303a15ee67145ed" providerId="LiveId" clId="{4A5A1811-DFF2-43F5-A7A7-22A66EF04CEB}" dt="2022-03-13T22:58:04" v="4514"/>
          <ac:spMkLst>
            <pc:docMk/>
            <pc:sldMk cId="4011433294" sldId="2145706700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4-03T12:05:33.450" v="21987" actId="20577"/>
          <ac:spMkLst>
            <pc:docMk/>
            <pc:sldMk cId="4011433294" sldId="2145706700"/>
            <ac:spMk id="3" creationId="{E6EB4016-53BF-47E2-8C18-4CAA9DE4C1F2}"/>
          </ac:spMkLst>
        </pc:spChg>
        <pc:picChg chg="add del mod">
          <ac:chgData name="Daniel Barnes" userId="b303a15ee67145ed" providerId="LiveId" clId="{4A5A1811-DFF2-43F5-A7A7-22A66EF04CEB}" dt="2022-04-03T11:36:57.303" v="21082" actId="478"/>
          <ac:picMkLst>
            <pc:docMk/>
            <pc:sldMk cId="4011433294" sldId="2145706700"/>
            <ac:picMk id="5" creationId="{900DCBEE-8D9C-462D-B313-1305906D59CA}"/>
          </ac:picMkLst>
        </pc:picChg>
        <pc:picChg chg="add del mod">
          <ac:chgData name="Daniel Barnes" userId="b303a15ee67145ed" providerId="LiveId" clId="{4A5A1811-DFF2-43F5-A7A7-22A66EF04CEB}" dt="2022-04-03T11:53:59.327" v="21125" actId="478"/>
          <ac:picMkLst>
            <pc:docMk/>
            <pc:sldMk cId="4011433294" sldId="2145706700"/>
            <ac:picMk id="7" creationId="{95EF5640-C15E-4773-B8AA-072EE469E2F5}"/>
          </ac:picMkLst>
        </pc:picChg>
        <pc:picChg chg="add del mod">
          <ac:chgData name="Daniel Barnes" userId="b303a15ee67145ed" providerId="LiveId" clId="{4A5A1811-DFF2-43F5-A7A7-22A66EF04CEB}" dt="2022-04-03T11:53:59.704" v="21126" actId="478"/>
          <ac:picMkLst>
            <pc:docMk/>
            <pc:sldMk cId="4011433294" sldId="2145706700"/>
            <ac:picMk id="9" creationId="{3158F67F-F9BB-43A8-A0B1-4DEED375A126}"/>
          </ac:picMkLst>
        </pc:picChg>
        <pc:picChg chg="add mod">
          <ac:chgData name="Daniel Barnes" userId="b303a15ee67145ed" providerId="LiveId" clId="{4A5A1811-DFF2-43F5-A7A7-22A66EF04CEB}" dt="2022-04-03T12:02:51.595" v="21741" actId="14100"/>
          <ac:picMkLst>
            <pc:docMk/>
            <pc:sldMk cId="4011433294" sldId="2145706700"/>
            <ac:picMk id="11" creationId="{38452BA8-55EA-471E-B267-F26925DD09CB}"/>
          </ac:picMkLst>
        </pc:picChg>
      </pc:sldChg>
      <pc:sldChg chg="addSp modSp add mod">
        <pc:chgData name="Daniel Barnes" userId="b303a15ee67145ed" providerId="LiveId" clId="{4A5A1811-DFF2-43F5-A7A7-22A66EF04CEB}" dt="2022-04-03T12:41:21.649" v="22108" actId="465"/>
        <pc:sldMkLst>
          <pc:docMk/>
          <pc:sldMk cId="3998632226" sldId="2145706701"/>
        </pc:sldMkLst>
        <pc:spChg chg="mod">
          <ac:chgData name="Daniel Barnes" userId="b303a15ee67145ed" providerId="LiveId" clId="{4A5A1811-DFF2-43F5-A7A7-22A66EF04CEB}" dt="2022-03-13T22:58:32.331" v="4546" actId="20577"/>
          <ac:spMkLst>
            <pc:docMk/>
            <pc:sldMk cId="3998632226" sldId="2145706701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4-03T12:40:36.512" v="22098" actId="14100"/>
          <ac:spMkLst>
            <pc:docMk/>
            <pc:sldMk cId="3998632226" sldId="2145706701"/>
            <ac:spMk id="3" creationId="{E6EB4016-53BF-47E2-8C18-4CAA9DE4C1F2}"/>
          </ac:spMkLst>
        </pc:spChg>
        <pc:grpChg chg="add mod">
          <ac:chgData name="Daniel Barnes" userId="b303a15ee67145ed" providerId="LiveId" clId="{4A5A1811-DFF2-43F5-A7A7-22A66EF04CEB}" dt="2022-04-03T12:41:19.354" v="22107" actId="12788"/>
          <ac:grpSpMkLst>
            <pc:docMk/>
            <pc:sldMk cId="3998632226" sldId="2145706701"/>
            <ac:grpSpMk id="10" creationId="{A279BAC3-BC82-4D04-A7E0-21C8A58695A6}"/>
          </ac:grpSpMkLst>
        </pc:grpChg>
        <pc:grpChg chg="add mod">
          <ac:chgData name="Daniel Barnes" userId="b303a15ee67145ed" providerId="LiveId" clId="{4A5A1811-DFF2-43F5-A7A7-22A66EF04CEB}" dt="2022-04-03T12:41:21.649" v="22108" actId="465"/>
          <ac:grpSpMkLst>
            <pc:docMk/>
            <pc:sldMk cId="3998632226" sldId="2145706701"/>
            <ac:grpSpMk id="11" creationId="{A564E096-29E5-4B66-AD8E-B2B2785A3592}"/>
          </ac:grpSpMkLst>
        </pc:grpChg>
        <pc:picChg chg="add mod">
          <ac:chgData name="Daniel Barnes" userId="b303a15ee67145ed" providerId="LiveId" clId="{4A5A1811-DFF2-43F5-A7A7-22A66EF04CEB}" dt="2022-04-03T12:41:19.354" v="22107" actId="12788"/>
          <ac:picMkLst>
            <pc:docMk/>
            <pc:sldMk cId="3998632226" sldId="2145706701"/>
            <ac:picMk id="4" creationId="{87AB9C7E-9F36-442F-B2CA-867B86B957A2}"/>
          </ac:picMkLst>
        </pc:picChg>
        <pc:picChg chg="add mod">
          <ac:chgData name="Daniel Barnes" userId="b303a15ee67145ed" providerId="LiveId" clId="{4A5A1811-DFF2-43F5-A7A7-22A66EF04CEB}" dt="2022-04-03T12:41:11.866" v="22106" actId="164"/>
          <ac:picMkLst>
            <pc:docMk/>
            <pc:sldMk cId="3998632226" sldId="2145706701"/>
            <ac:picMk id="5" creationId="{255572AB-0488-4295-9F76-6644A5353379}"/>
          </ac:picMkLst>
        </pc:picChg>
        <pc:picChg chg="add mod">
          <ac:chgData name="Daniel Barnes" userId="b303a15ee67145ed" providerId="LiveId" clId="{4A5A1811-DFF2-43F5-A7A7-22A66EF04CEB}" dt="2022-04-03T12:41:10.556" v="22105" actId="164"/>
          <ac:picMkLst>
            <pc:docMk/>
            <pc:sldMk cId="3998632226" sldId="2145706701"/>
            <ac:picMk id="6" creationId="{85E3C5A5-C061-4F25-A747-A2583DD8CD7F}"/>
          </ac:picMkLst>
        </pc:picChg>
        <pc:picChg chg="add mod">
          <ac:chgData name="Daniel Barnes" userId="b303a15ee67145ed" providerId="LiveId" clId="{4A5A1811-DFF2-43F5-A7A7-22A66EF04CEB}" dt="2022-04-03T12:41:11.866" v="22106" actId="164"/>
          <ac:picMkLst>
            <pc:docMk/>
            <pc:sldMk cId="3998632226" sldId="2145706701"/>
            <ac:picMk id="7" creationId="{A183B84E-793F-46C7-B885-28AB2EE58DC7}"/>
          </ac:picMkLst>
        </pc:picChg>
        <pc:picChg chg="add mod">
          <ac:chgData name="Daniel Barnes" userId="b303a15ee67145ed" providerId="LiveId" clId="{4A5A1811-DFF2-43F5-A7A7-22A66EF04CEB}" dt="2022-04-03T12:41:21.649" v="22108" actId="465"/>
          <ac:picMkLst>
            <pc:docMk/>
            <pc:sldMk cId="3998632226" sldId="2145706701"/>
            <ac:picMk id="8" creationId="{7FCC9948-E1E4-4C33-AD1B-66E1EFB60EA0}"/>
          </ac:picMkLst>
        </pc:picChg>
        <pc:picChg chg="add mod">
          <ac:chgData name="Daniel Barnes" userId="b303a15ee67145ed" providerId="LiveId" clId="{4A5A1811-DFF2-43F5-A7A7-22A66EF04CEB}" dt="2022-04-03T12:41:10.556" v="22105" actId="164"/>
          <ac:picMkLst>
            <pc:docMk/>
            <pc:sldMk cId="3998632226" sldId="2145706701"/>
            <ac:picMk id="9" creationId="{E238F02F-1A57-4F59-82AD-DA2E7484839C}"/>
          </ac:picMkLst>
        </pc:picChg>
      </pc:sldChg>
      <pc:sldChg chg="modSp add mod ord">
        <pc:chgData name="Daniel Barnes" userId="b303a15ee67145ed" providerId="LiveId" clId="{4A5A1811-DFF2-43F5-A7A7-22A66EF04CEB}" dt="2022-03-13T22:58:26.179" v="4531" actId="12789"/>
        <pc:sldMkLst>
          <pc:docMk/>
          <pc:sldMk cId="3308158797" sldId="2145706702"/>
        </pc:sldMkLst>
        <pc:spChg chg="mod">
          <ac:chgData name="Daniel Barnes" userId="b303a15ee67145ed" providerId="LiveId" clId="{4A5A1811-DFF2-43F5-A7A7-22A66EF04CEB}" dt="2022-03-13T22:58:26.179" v="4531" actId="12789"/>
          <ac:spMkLst>
            <pc:docMk/>
            <pc:sldMk cId="3308158797" sldId="2145706702"/>
            <ac:spMk id="2" creationId="{0107FA66-646B-42C0-A453-9C2949F7188C}"/>
          </ac:spMkLst>
        </pc:spChg>
      </pc:sldChg>
      <pc:sldChg chg="addSp delSp modSp add mod ord modClrScheme chgLayout">
        <pc:chgData name="Daniel Barnes" userId="b303a15ee67145ed" providerId="LiveId" clId="{4A5A1811-DFF2-43F5-A7A7-22A66EF04CEB}" dt="2022-03-13T23:10:35.576" v="4786" actId="13822"/>
        <pc:sldMkLst>
          <pc:docMk/>
          <pc:sldMk cId="2789718783" sldId="2145706703"/>
        </pc:sldMkLst>
        <pc:spChg chg="mod ord">
          <ac:chgData name="Daniel Barnes" userId="b303a15ee67145ed" providerId="LiveId" clId="{4A5A1811-DFF2-43F5-A7A7-22A66EF04CEB}" dt="2022-03-13T23:07:04.934" v="4746" actId="1076"/>
          <ac:spMkLst>
            <pc:docMk/>
            <pc:sldMk cId="2789718783" sldId="2145706703"/>
            <ac:spMk id="2" creationId="{0107FA66-646B-42C0-A453-9C2949F7188C}"/>
          </ac:spMkLst>
        </pc:spChg>
        <pc:spChg chg="add del mod ord">
          <ac:chgData name="Daniel Barnes" userId="b303a15ee67145ed" providerId="LiveId" clId="{4A5A1811-DFF2-43F5-A7A7-22A66EF04CEB}" dt="2022-03-13T22:59:57.377" v="4552" actId="700"/>
          <ac:spMkLst>
            <pc:docMk/>
            <pc:sldMk cId="2789718783" sldId="2145706703"/>
            <ac:spMk id="3" creationId="{82A72CA6-856A-496A-A396-5CC4B94A833E}"/>
          </ac:spMkLst>
        </pc:spChg>
        <pc:spChg chg="add del mod ord">
          <ac:chgData name="Daniel Barnes" userId="b303a15ee67145ed" providerId="LiveId" clId="{4A5A1811-DFF2-43F5-A7A7-22A66EF04CEB}" dt="2022-03-13T23:02:11.656" v="4652" actId="478"/>
          <ac:spMkLst>
            <pc:docMk/>
            <pc:sldMk cId="2789718783" sldId="2145706703"/>
            <ac:spMk id="4" creationId="{3528922B-13E5-4DC6-AE57-E7ECDE410C68}"/>
          </ac:spMkLst>
        </pc:spChg>
        <pc:spChg chg="add del mod ord">
          <ac:chgData name="Daniel Barnes" userId="b303a15ee67145ed" providerId="LiveId" clId="{4A5A1811-DFF2-43F5-A7A7-22A66EF04CEB}" dt="2022-03-13T23:01:19.958" v="4553"/>
          <ac:spMkLst>
            <pc:docMk/>
            <pc:sldMk cId="2789718783" sldId="2145706703"/>
            <ac:spMk id="5" creationId="{F06081CE-7541-43F4-9771-F2983EFEA7C6}"/>
          </ac:spMkLst>
        </pc:spChg>
        <pc:spChg chg="add mod">
          <ac:chgData name="Daniel Barnes" userId="b303a15ee67145ed" providerId="LiveId" clId="{4A5A1811-DFF2-43F5-A7A7-22A66EF04CEB}" dt="2022-03-13T23:10:13.947" v="4780" actId="13822"/>
          <ac:spMkLst>
            <pc:docMk/>
            <pc:sldMk cId="2789718783" sldId="2145706703"/>
            <ac:spMk id="7" creationId="{B30411E9-F855-4B0F-9D2C-22D62BEBFAA5}"/>
          </ac:spMkLst>
        </pc:spChg>
        <pc:spChg chg="add mod">
          <ac:chgData name="Daniel Barnes" userId="b303a15ee67145ed" providerId="LiveId" clId="{4A5A1811-DFF2-43F5-A7A7-22A66EF04CEB}" dt="2022-03-13T23:10:23.242" v="4782" actId="13822"/>
          <ac:spMkLst>
            <pc:docMk/>
            <pc:sldMk cId="2789718783" sldId="2145706703"/>
            <ac:spMk id="8" creationId="{6F7280D8-18F2-49ED-AED6-846EA92971CF}"/>
          </ac:spMkLst>
        </pc:spChg>
        <pc:spChg chg="add mod">
          <ac:chgData name="Daniel Barnes" userId="b303a15ee67145ed" providerId="LiveId" clId="{4A5A1811-DFF2-43F5-A7A7-22A66EF04CEB}" dt="2022-03-13T23:10:35.576" v="4786" actId="13822"/>
          <ac:spMkLst>
            <pc:docMk/>
            <pc:sldMk cId="2789718783" sldId="2145706703"/>
            <ac:spMk id="9" creationId="{B323FB2B-9F0E-40D7-9DF7-6512AA49013B}"/>
          </ac:spMkLst>
        </pc:spChg>
        <pc:picChg chg="add mod">
          <ac:chgData name="Daniel Barnes" userId="b303a15ee67145ed" providerId="LiveId" clId="{4A5A1811-DFF2-43F5-A7A7-22A66EF04CEB}" dt="2022-03-13T23:06:21.280" v="4737" actId="1076"/>
          <ac:picMkLst>
            <pc:docMk/>
            <pc:sldMk cId="2789718783" sldId="2145706703"/>
            <ac:picMk id="6" creationId="{297D654A-DCC7-4639-9E61-193D548EC7B8}"/>
          </ac:picMkLst>
        </pc:picChg>
      </pc:sldChg>
      <pc:sldChg chg="addSp delSp modSp add mod ord">
        <pc:chgData name="Daniel Barnes" userId="b303a15ee67145ed" providerId="LiveId" clId="{4A5A1811-DFF2-43F5-A7A7-22A66EF04CEB}" dt="2022-04-03T12:27:27.545" v="21999" actId="20577"/>
        <pc:sldMkLst>
          <pc:docMk/>
          <pc:sldMk cId="914715929" sldId="2145706704"/>
        </pc:sldMkLst>
        <pc:spChg chg="mod">
          <ac:chgData name="Daniel Barnes" userId="b303a15ee67145ed" providerId="LiveId" clId="{4A5A1811-DFF2-43F5-A7A7-22A66EF04CEB}" dt="2022-03-21T22:30:12.404" v="8902" actId="20577"/>
          <ac:spMkLst>
            <pc:docMk/>
            <pc:sldMk cId="914715929" sldId="2145706704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4-03T12:27:27.545" v="21999" actId="20577"/>
          <ac:spMkLst>
            <pc:docMk/>
            <pc:sldMk cId="914715929" sldId="2145706704"/>
            <ac:spMk id="3" creationId="{E6EB4016-53BF-47E2-8C18-4CAA9DE4C1F2}"/>
          </ac:spMkLst>
        </pc:spChg>
        <pc:picChg chg="del">
          <ac:chgData name="Daniel Barnes" userId="b303a15ee67145ed" providerId="LiveId" clId="{4A5A1811-DFF2-43F5-A7A7-22A66EF04CEB}" dt="2022-03-21T22:30:13.716" v="8903" actId="478"/>
          <ac:picMkLst>
            <pc:docMk/>
            <pc:sldMk cId="914715929" sldId="2145706704"/>
            <ac:picMk id="5" creationId="{D7DE6A59-7FE8-4904-BC04-04086A45EBB8}"/>
          </ac:picMkLst>
        </pc:picChg>
        <pc:picChg chg="add del mod">
          <ac:chgData name="Daniel Barnes" userId="b303a15ee67145ed" providerId="LiveId" clId="{4A5A1811-DFF2-43F5-A7A7-22A66EF04CEB}" dt="2022-03-21T22:30:31.005" v="8908" actId="478"/>
          <ac:picMkLst>
            <pc:docMk/>
            <pc:sldMk cId="914715929" sldId="2145706704"/>
            <ac:picMk id="6" creationId="{59000BE3-B04B-40DF-96E3-A49E21DDE94C}"/>
          </ac:picMkLst>
        </pc:picChg>
        <pc:picChg chg="add mod">
          <ac:chgData name="Daniel Barnes" userId="b303a15ee67145ed" providerId="LiveId" clId="{4A5A1811-DFF2-43F5-A7A7-22A66EF04CEB}" dt="2022-04-02T20:33:40.857" v="18669" actId="14100"/>
          <ac:picMkLst>
            <pc:docMk/>
            <pc:sldMk cId="914715929" sldId="2145706704"/>
            <ac:picMk id="8" creationId="{0F7D7359-C671-4EFA-B6BA-5AB82E5E4F0B}"/>
          </ac:picMkLst>
        </pc:picChg>
      </pc:sldChg>
      <pc:sldChg chg="addSp modSp add del mod modClrScheme chgLayout">
        <pc:chgData name="Daniel Barnes" userId="b303a15ee67145ed" providerId="LiveId" clId="{4A5A1811-DFF2-43F5-A7A7-22A66EF04CEB}" dt="2022-03-13T23:04:01.783" v="4696" actId="47"/>
        <pc:sldMkLst>
          <pc:docMk/>
          <pc:sldMk cId="2412971563" sldId="2145706704"/>
        </pc:sldMkLst>
        <pc:spChg chg="mod ord">
          <ac:chgData name="Daniel Barnes" userId="b303a15ee67145ed" providerId="LiveId" clId="{4A5A1811-DFF2-43F5-A7A7-22A66EF04CEB}" dt="2022-03-13T23:03:59.349" v="4695" actId="700"/>
          <ac:spMkLst>
            <pc:docMk/>
            <pc:sldMk cId="2412971563" sldId="2145706704"/>
            <ac:spMk id="2" creationId="{0107FA66-646B-42C0-A453-9C2949F7188C}"/>
          </ac:spMkLst>
        </pc:spChg>
        <pc:spChg chg="add mod ord">
          <ac:chgData name="Daniel Barnes" userId="b303a15ee67145ed" providerId="LiveId" clId="{4A5A1811-DFF2-43F5-A7A7-22A66EF04CEB}" dt="2022-03-13T23:03:59.349" v="4695" actId="700"/>
          <ac:spMkLst>
            <pc:docMk/>
            <pc:sldMk cId="2412971563" sldId="2145706704"/>
            <ac:spMk id="3" creationId="{DFC523C9-E807-41DF-9F7A-CC26A3F5DD4E}"/>
          </ac:spMkLst>
        </pc:spChg>
        <pc:spChg chg="add mod ord">
          <ac:chgData name="Daniel Barnes" userId="b303a15ee67145ed" providerId="LiveId" clId="{4A5A1811-DFF2-43F5-A7A7-22A66EF04CEB}" dt="2022-03-13T23:03:59.349" v="4695" actId="700"/>
          <ac:spMkLst>
            <pc:docMk/>
            <pc:sldMk cId="2412971563" sldId="2145706704"/>
            <ac:spMk id="4" creationId="{9676CB81-0C2F-45CA-8E50-621F9722AAF3}"/>
          </ac:spMkLst>
        </pc:spChg>
        <pc:spChg chg="add mod ord">
          <ac:chgData name="Daniel Barnes" userId="b303a15ee67145ed" providerId="LiveId" clId="{4A5A1811-DFF2-43F5-A7A7-22A66EF04CEB}" dt="2022-03-13T23:03:59.349" v="4695" actId="700"/>
          <ac:spMkLst>
            <pc:docMk/>
            <pc:sldMk cId="2412971563" sldId="2145706704"/>
            <ac:spMk id="5" creationId="{07630C71-23C9-4BF7-ACAA-5E45FE736FEA}"/>
          </ac:spMkLst>
        </pc:spChg>
        <pc:spChg chg="add mod ord">
          <ac:chgData name="Daniel Barnes" userId="b303a15ee67145ed" providerId="LiveId" clId="{4A5A1811-DFF2-43F5-A7A7-22A66EF04CEB}" dt="2022-03-13T23:03:59.349" v="4695" actId="700"/>
          <ac:spMkLst>
            <pc:docMk/>
            <pc:sldMk cId="2412971563" sldId="2145706704"/>
            <ac:spMk id="7" creationId="{9994C9B5-1BC1-4C6C-A83B-5B80A4271A08}"/>
          </ac:spMkLst>
        </pc:spChg>
        <pc:spChg chg="add mod ord">
          <ac:chgData name="Daniel Barnes" userId="b303a15ee67145ed" providerId="LiveId" clId="{4A5A1811-DFF2-43F5-A7A7-22A66EF04CEB}" dt="2022-03-13T23:03:59.349" v="4695" actId="700"/>
          <ac:spMkLst>
            <pc:docMk/>
            <pc:sldMk cId="2412971563" sldId="2145706704"/>
            <ac:spMk id="8" creationId="{CEAFF049-AD75-4D25-94CF-3590C7388FFC}"/>
          </ac:spMkLst>
        </pc:spChg>
        <pc:spChg chg="add mod ord">
          <ac:chgData name="Daniel Barnes" userId="b303a15ee67145ed" providerId="LiveId" clId="{4A5A1811-DFF2-43F5-A7A7-22A66EF04CEB}" dt="2022-03-13T23:03:59.349" v="4695" actId="700"/>
          <ac:spMkLst>
            <pc:docMk/>
            <pc:sldMk cId="2412971563" sldId="2145706704"/>
            <ac:spMk id="9" creationId="{CA696232-2C94-4CE1-9B00-5B12F1079E2C}"/>
          </ac:spMkLst>
        </pc:spChg>
        <pc:picChg chg="mod ord">
          <ac:chgData name="Daniel Barnes" userId="b303a15ee67145ed" providerId="LiveId" clId="{4A5A1811-DFF2-43F5-A7A7-22A66EF04CEB}" dt="2022-03-13T23:03:59.349" v="4695" actId="700"/>
          <ac:picMkLst>
            <pc:docMk/>
            <pc:sldMk cId="2412971563" sldId="2145706704"/>
            <ac:picMk id="6" creationId="{297D654A-DCC7-4639-9E61-193D548EC7B8}"/>
          </ac:picMkLst>
        </pc:picChg>
      </pc:sldChg>
      <pc:sldChg chg="addSp delSp modSp add mod ord">
        <pc:chgData name="Daniel Barnes" userId="b303a15ee67145ed" providerId="LiveId" clId="{4A5A1811-DFF2-43F5-A7A7-22A66EF04CEB}" dt="2022-04-03T12:49:07.138" v="22191" actId="108"/>
        <pc:sldMkLst>
          <pc:docMk/>
          <pc:sldMk cId="1681281583" sldId="2145706705"/>
        </pc:sldMkLst>
        <pc:spChg chg="mod">
          <ac:chgData name="Daniel Barnes" userId="b303a15ee67145ed" providerId="LiveId" clId="{4A5A1811-DFF2-43F5-A7A7-22A66EF04CEB}" dt="2022-03-21T22:58:13.236" v="11207" actId="20577"/>
          <ac:spMkLst>
            <pc:docMk/>
            <pc:sldMk cId="1681281583" sldId="2145706705"/>
            <ac:spMk id="2" creationId="{0107FA66-646B-42C0-A453-9C2949F7188C}"/>
          </ac:spMkLst>
        </pc:spChg>
        <pc:spChg chg="mod">
          <ac:chgData name="Daniel Barnes" userId="b303a15ee67145ed" providerId="LiveId" clId="{4A5A1811-DFF2-43F5-A7A7-22A66EF04CEB}" dt="2022-03-21T23:37:36.587" v="12593" actId="2711"/>
          <ac:spMkLst>
            <pc:docMk/>
            <pc:sldMk cId="1681281583" sldId="2145706705"/>
            <ac:spMk id="3" creationId="{E6EB4016-53BF-47E2-8C18-4CAA9DE4C1F2}"/>
          </ac:spMkLst>
        </pc:spChg>
        <pc:spChg chg="add mod">
          <ac:chgData name="Daniel Barnes" userId="b303a15ee67145ed" providerId="LiveId" clId="{4A5A1811-DFF2-43F5-A7A7-22A66EF04CEB}" dt="2022-03-21T23:26:24.322" v="11833"/>
          <ac:spMkLst>
            <pc:docMk/>
            <pc:sldMk cId="1681281583" sldId="2145706705"/>
            <ac:spMk id="13" creationId="{95549343-9BDE-4AD6-956A-51D7C55E2D4D}"/>
          </ac:spMkLst>
        </pc:spChg>
        <pc:picChg chg="del">
          <ac:chgData name="Daniel Barnes" userId="b303a15ee67145ed" providerId="LiveId" clId="{4A5A1811-DFF2-43F5-A7A7-22A66EF04CEB}" dt="2022-03-21T22:54:42.887" v="11164" actId="478"/>
          <ac:picMkLst>
            <pc:docMk/>
            <pc:sldMk cId="1681281583" sldId="2145706705"/>
            <ac:picMk id="5" creationId="{2137E22D-7AD0-46D4-811E-8FD3E9E4F3A8}"/>
          </ac:picMkLst>
        </pc:picChg>
        <pc:picChg chg="add del mod">
          <ac:chgData name="Daniel Barnes" userId="b303a15ee67145ed" providerId="LiveId" clId="{4A5A1811-DFF2-43F5-A7A7-22A66EF04CEB}" dt="2022-03-21T23:23:39.578" v="11783" actId="478"/>
          <ac:picMkLst>
            <pc:docMk/>
            <pc:sldMk cId="1681281583" sldId="2145706705"/>
            <ac:picMk id="6" creationId="{3FA79C4B-DD0C-426E-B8D1-C5BC3B766FF6}"/>
          </ac:picMkLst>
        </pc:picChg>
        <pc:picChg chg="add del mod">
          <ac:chgData name="Daniel Barnes" userId="b303a15ee67145ed" providerId="LiveId" clId="{4A5A1811-DFF2-43F5-A7A7-22A66EF04CEB}" dt="2022-03-21T23:23:55.113" v="11789" actId="478"/>
          <ac:picMkLst>
            <pc:docMk/>
            <pc:sldMk cId="1681281583" sldId="2145706705"/>
            <ac:picMk id="8" creationId="{DA8B8A11-421F-48D3-A5CD-CA99EC8FAC85}"/>
          </ac:picMkLst>
        </pc:picChg>
        <pc:picChg chg="add mod">
          <ac:chgData name="Daniel Barnes" userId="b303a15ee67145ed" providerId="LiveId" clId="{4A5A1811-DFF2-43F5-A7A7-22A66EF04CEB}" dt="2022-03-22T19:53:30.648" v="15973" actId="1440"/>
          <ac:picMkLst>
            <pc:docMk/>
            <pc:sldMk cId="1681281583" sldId="2145706705"/>
            <ac:picMk id="10" creationId="{4D323A5A-6436-4B65-9875-46D896711560}"/>
          </ac:picMkLst>
        </pc:picChg>
        <pc:picChg chg="add mod">
          <ac:chgData name="Daniel Barnes" userId="b303a15ee67145ed" providerId="LiveId" clId="{4A5A1811-DFF2-43F5-A7A7-22A66EF04CEB}" dt="2022-04-03T12:49:07.138" v="22191" actId="108"/>
          <ac:picMkLst>
            <pc:docMk/>
            <pc:sldMk cId="1681281583" sldId="2145706705"/>
            <ac:picMk id="12" creationId="{AF7CE297-E8D5-47EE-A874-5A05AD52E1AC}"/>
          </ac:picMkLst>
        </pc:picChg>
      </pc:sldChg>
      <pc:sldChg chg="addSp delSp modSp new del mod modClrScheme chgLayout">
        <pc:chgData name="Daniel Barnes" userId="b303a15ee67145ed" providerId="LiveId" clId="{4A5A1811-DFF2-43F5-A7A7-22A66EF04CEB}" dt="2022-04-03T10:09:10.075" v="19772" actId="47"/>
        <pc:sldMkLst>
          <pc:docMk/>
          <pc:sldMk cId="2051228067" sldId="2145706706"/>
        </pc:sldMkLst>
        <pc:spChg chg="del mod ord">
          <ac:chgData name="Daniel Barnes" userId="b303a15ee67145ed" providerId="LiveId" clId="{4A5A1811-DFF2-43F5-A7A7-22A66EF04CEB}" dt="2022-04-03T10:04:06.899" v="19553" actId="700"/>
          <ac:spMkLst>
            <pc:docMk/>
            <pc:sldMk cId="2051228067" sldId="2145706706"/>
            <ac:spMk id="2" creationId="{F86C5106-86DC-41EA-A99A-B9E169106465}"/>
          </ac:spMkLst>
        </pc:spChg>
        <pc:spChg chg="del mod ord">
          <ac:chgData name="Daniel Barnes" userId="b303a15ee67145ed" providerId="LiveId" clId="{4A5A1811-DFF2-43F5-A7A7-22A66EF04CEB}" dt="2022-04-03T10:04:06.899" v="19553" actId="700"/>
          <ac:spMkLst>
            <pc:docMk/>
            <pc:sldMk cId="2051228067" sldId="2145706706"/>
            <ac:spMk id="3" creationId="{E364510D-238E-4808-8287-24FAEB020DDE}"/>
          </ac:spMkLst>
        </pc:spChg>
        <pc:spChg chg="add mod ord">
          <ac:chgData name="Daniel Barnes" userId="b303a15ee67145ed" providerId="LiveId" clId="{4A5A1811-DFF2-43F5-A7A7-22A66EF04CEB}" dt="2022-04-03T10:04:06.899" v="19553" actId="700"/>
          <ac:spMkLst>
            <pc:docMk/>
            <pc:sldMk cId="2051228067" sldId="2145706706"/>
            <ac:spMk id="4" creationId="{933F1F3B-5659-4382-A875-746A948B5B70}"/>
          </ac:spMkLst>
        </pc:spChg>
        <pc:spChg chg="add mod ord">
          <ac:chgData name="Daniel Barnes" userId="b303a15ee67145ed" providerId="LiveId" clId="{4A5A1811-DFF2-43F5-A7A7-22A66EF04CEB}" dt="2022-04-03T10:04:57.474" v="19559" actId="20577"/>
          <ac:spMkLst>
            <pc:docMk/>
            <pc:sldMk cId="2051228067" sldId="2145706706"/>
            <ac:spMk id="5" creationId="{5FB27869-D0F1-4720-830E-DA7D1C53D881}"/>
          </ac:spMkLst>
        </pc:spChg>
        <pc:spChg chg="add mod ord">
          <ac:chgData name="Daniel Barnes" userId="b303a15ee67145ed" providerId="LiveId" clId="{4A5A1811-DFF2-43F5-A7A7-22A66EF04CEB}" dt="2022-04-03T10:04:54.286" v="19556" actId="20577"/>
          <ac:spMkLst>
            <pc:docMk/>
            <pc:sldMk cId="2051228067" sldId="2145706706"/>
            <ac:spMk id="6" creationId="{8BBE2621-8B01-4CF3-9AD8-12B7FCC3275F}"/>
          </ac:spMkLst>
        </pc:spChg>
        <pc:spChg chg="add mod ord">
          <ac:chgData name="Daniel Barnes" userId="b303a15ee67145ed" providerId="LiveId" clId="{4A5A1811-DFF2-43F5-A7A7-22A66EF04CEB}" dt="2022-04-03T10:04:58.052" v="19560" actId="20577"/>
          <ac:spMkLst>
            <pc:docMk/>
            <pc:sldMk cId="2051228067" sldId="2145706706"/>
            <ac:spMk id="7" creationId="{C1F2C662-6A3C-4645-801B-652247F9B1F9}"/>
          </ac:spMkLst>
        </pc:spChg>
        <pc:spChg chg="add mod ord">
          <ac:chgData name="Daniel Barnes" userId="b303a15ee67145ed" providerId="LiveId" clId="{4A5A1811-DFF2-43F5-A7A7-22A66EF04CEB}" dt="2022-04-03T10:04:55.043" v="19557" actId="20577"/>
          <ac:spMkLst>
            <pc:docMk/>
            <pc:sldMk cId="2051228067" sldId="2145706706"/>
            <ac:spMk id="8" creationId="{76E962A2-4BA9-4D71-9C50-CFAA6E569BD4}"/>
          </ac:spMkLst>
        </pc:spChg>
        <pc:spChg chg="add mod ord">
          <ac:chgData name="Daniel Barnes" userId="b303a15ee67145ed" providerId="LiveId" clId="{4A5A1811-DFF2-43F5-A7A7-22A66EF04CEB}" dt="2022-04-03T10:04:59.188" v="19561" actId="20577"/>
          <ac:spMkLst>
            <pc:docMk/>
            <pc:sldMk cId="2051228067" sldId="2145706706"/>
            <ac:spMk id="9" creationId="{7EE8EE5B-E15E-4237-9024-7FFC976B623A}"/>
          </ac:spMkLst>
        </pc:spChg>
        <pc:spChg chg="add mod ord">
          <ac:chgData name="Daniel Barnes" userId="b303a15ee67145ed" providerId="LiveId" clId="{4A5A1811-DFF2-43F5-A7A7-22A66EF04CEB}" dt="2022-04-03T10:04:56.114" v="19558" actId="20577"/>
          <ac:spMkLst>
            <pc:docMk/>
            <pc:sldMk cId="2051228067" sldId="2145706706"/>
            <ac:spMk id="10" creationId="{6E5A144C-220F-431A-85A9-DB3EAD02DB31}"/>
          </ac:spMkLst>
        </pc:spChg>
      </pc:sldChg>
      <pc:sldChg chg="modSp add mod ord">
        <pc:chgData name="Daniel Barnes" userId="b303a15ee67145ed" providerId="LiveId" clId="{4A5A1811-DFF2-43F5-A7A7-22A66EF04CEB}" dt="2022-04-03T13:02:00.294" v="22349" actId="20577"/>
        <pc:sldMkLst>
          <pc:docMk/>
          <pc:sldMk cId="2992863659" sldId="2145706706"/>
        </pc:sldMkLst>
        <pc:spChg chg="mod">
          <ac:chgData name="Daniel Barnes" userId="b303a15ee67145ed" providerId="LiveId" clId="{4A5A1811-DFF2-43F5-A7A7-22A66EF04CEB}" dt="2022-04-03T13:02:00.294" v="22349" actId="20577"/>
          <ac:spMkLst>
            <pc:docMk/>
            <pc:sldMk cId="2992863659" sldId="2145706706"/>
            <ac:spMk id="2" creationId="{0107FA66-646B-42C0-A453-9C2949F7188C}"/>
          </ac:spMkLst>
        </pc:spChg>
      </pc:sldChg>
      <pc:sldMasterChg chg="modSp mod">
        <pc:chgData name="Daniel Barnes" userId="b303a15ee67145ed" providerId="LiveId" clId="{4A5A1811-DFF2-43F5-A7A7-22A66EF04CEB}" dt="2022-03-13T19:18:43.696" v="218" actId="207"/>
        <pc:sldMasterMkLst>
          <pc:docMk/>
          <pc:sldMasterMk cId="1901136218" sldId="2147483962"/>
        </pc:sldMasterMkLst>
        <pc:spChg chg="mod">
          <ac:chgData name="Daniel Barnes" userId="b303a15ee67145ed" providerId="LiveId" clId="{4A5A1811-DFF2-43F5-A7A7-22A66EF04CEB}" dt="2022-03-13T19:18:43.696" v="218" actId="207"/>
          <ac:spMkLst>
            <pc:docMk/>
            <pc:sldMasterMk cId="1901136218" sldId="2147483962"/>
            <ac:spMk id="15" creationId="{FD18D95E-D14C-49B6-A919-7539183DEE59}"/>
          </ac:spMkLst>
        </pc:spChg>
        <pc:grpChg chg="mod">
          <ac:chgData name="Daniel Barnes" userId="b303a15ee67145ed" providerId="LiveId" clId="{4A5A1811-DFF2-43F5-A7A7-22A66EF04CEB}" dt="2022-03-13T19:18:39.806" v="217" actId="1076"/>
          <ac:grpSpMkLst>
            <pc:docMk/>
            <pc:sldMasterMk cId="1901136218" sldId="2147483962"/>
            <ac:grpSpMk id="14" creationId="{DF1B6CA0-D459-4178-9536-D92161121E6D}"/>
          </ac:grpSpMkLst>
        </pc:grp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ED95E2-6CEA-4E4E-B927-A9C74CE2B8A0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A6297DC-3E92-4815-9A94-ABA0ADFFCB5A}">
      <dgm:prSet/>
      <dgm:spPr/>
      <dgm:t>
        <a:bodyPr/>
        <a:lstStyle/>
        <a:p>
          <a:pPr>
            <a:defRPr b="1"/>
          </a:pPr>
          <a:r>
            <a:rPr lang="en-GB"/>
            <a:t>Data Collection</a:t>
          </a:r>
          <a:endParaRPr lang="en-US"/>
        </a:p>
      </dgm:t>
    </dgm:pt>
    <dgm:pt modelId="{47EB05DF-4A11-4E4C-A552-1D1773F15886}" type="parTrans" cxnId="{834A9C20-8589-4217-9909-0AD1CE780D40}">
      <dgm:prSet/>
      <dgm:spPr/>
      <dgm:t>
        <a:bodyPr/>
        <a:lstStyle/>
        <a:p>
          <a:endParaRPr lang="en-US"/>
        </a:p>
      </dgm:t>
    </dgm:pt>
    <dgm:pt modelId="{365C5F07-D1CE-4097-972F-36FD53285EE5}" type="sibTrans" cxnId="{834A9C20-8589-4217-9909-0AD1CE780D40}">
      <dgm:prSet/>
      <dgm:spPr/>
      <dgm:t>
        <a:bodyPr/>
        <a:lstStyle/>
        <a:p>
          <a:endParaRPr lang="en-US"/>
        </a:p>
      </dgm:t>
    </dgm:pt>
    <dgm:pt modelId="{8497340A-EC6A-4B8F-9D40-41A99396851E}">
      <dgm:prSet/>
      <dgm:spPr/>
      <dgm:t>
        <a:bodyPr/>
        <a:lstStyle/>
        <a:p>
          <a:r>
            <a:rPr lang="en-GB"/>
            <a:t>Making GET requests to the SpaceX REST API</a:t>
          </a:r>
          <a:endParaRPr lang="en-US"/>
        </a:p>
      </dgm:t>
    </dgm:pt>
    <dgm:pt modelId="{E149E9C2-1314-4451-923D-979A4CDEABF1}" type="parTrans" cxnId="{0436A605-14F4-46F0-90CC-3F75D46FF85F}">
      <dgm:prSet/>
      <dgm:spPr/>
      <dgm:t>
        <a:bodyPr/>
        <a:lstStyle/>
        <a:p>
          <a:endParaRPr lang="en-US"/>
        </a:p>
      </dgm:t>
    </dgm:pt>
    <dgm:pt modelId="{AE112A19-D3B7-4A8C-9AD4-BECBF4E069FF}" type="sibTrans" cxnId="{0436A605-14F4-46F0-90CC-3F75D46FF85F}">
      <dgm:prSet/>
      <dgm:spPr/>
      <dgm:t>
        <a:bodyPr/>
        <a:lstStyle/>
        <a:p>
          <a:endParaRPr lang="en-US"/>
        </a:p>
      </dgm:t>
    </dgm:pt>
    <dgm:pt modelId="{370D2831-DA0F-4228-B6D1-873924114376}">
      <dgm:prSet/>
      <dgm:spPr/>
      <dgm:t>
        <a:bodyPr/>
        <a:lstStyle/>
        <a:p>
          <a:r>
            <a:rPr lang="en-GB"/>
            <a:t>Web Scraping</a:t>
          </a:r>
          <a:endParaRPr lang="en-US"/>
        </a:p>
      </dgm:t>
    </dgm:pt>
    <dgm:pt modelId="{C8DF0DEE-2D9F-463A-BC80-378B37A7B773}" type="parTrans" cxnId="{A7FC51DD-4105-42DA-B0B6-F858E98A57AF}">
      <dgm:prSet/>
      <dgm:spPr/>
      <dgm:t>
        <a:bodyPr/>
        <a:lstStyle/>
        <a:p>
          <a:endParaRPr lang="en-US"/>
        </a:p>
      </dgm:t>
    </dgm:pt>
    <dgm:pt modelId="{80E97DCC-0504-4890-8B71-9EC15D2E6047}" type="sibTrans" cxnId="{A7FC51DD-4105-42DA-B0B6-F858E98A57AF}">
      <dgm:prSet/>
      <dgm:spPr/>
      <dgm:t>
        <a:bodyPr/>
        <a:lstStyle/>
        <a:p>
          <a:endParaRPr lang="en-US"/>
        </a:p>
      </dgm:t>
    </dgm:pt>
    <dgm:pt modelId="{1634B909-F8DE-441F-AC7B-4ED275B4AEF5}">
      <dgm:prSet/>
      <dgm:spPr/>
      <dgm:t>
        <a:bodyPr/>
        <a:lstStyle/>
        <a:p>
          <a:pPr>
            <a:defRPr b="1"/>
          </a:pPr>
          <a:r>
            <a:rPr lang="en-GB"/>
            <a:t>Data Wrangling </a:t>
          </a:r>
          <a:endParaRPr lang="en-US"/>
        </a:p>
      </dgm:t>
    </dgm:pt>
    <dgm:pt modelId="{CB1FE187-466D-46D4-9E31-715B8645F173}" type="parTrans" cxnId="{147D3ECE-B25A-4478-AAEF-F2ED22D347F4}">
      <dgm:prSet/>
      <dgm:spPr/>
      <dgm:t>
        <a:bodyPr/>
        <a:lstStyle/>
        <a:p>
          <a:endParaRPr lang="en-US"/>
        </a:p>
      </dgm:t>
    </dgm:pt>
    <dgm:pt modelId="{1F305C37-95EA-4593-8E6D-A99D90A7F0F6}" type="sibTrans" cxnId="{147D3ECE-B25A-4478-AAEF-F2ED22D347F4}">
      <dgm:prSet/>
      <dgm:spPr/>
      <dgm:t>
        <a:bodyPr/>
        <a:lstStyle/>
        <a:p>
          <a:endParaRPr lang="en-US"/>
        </a:p>
      </dgm:t>
    </dgm:pt>
    <dgm:pt modelId="{737871A1-437B-44C5-825B-E0081F4452A5}">
      <dgm:prSet/>
      <dgm:spPr/>
      <dgm:t>
        <a:bodyPr/>
        <a:lstStyle/>
        <a:p>
          <a:r>
            <a:rPr lang="en-GB" dirty="0"/>
            <a:t>Using the .</a:t>
          </a:r>
          <a:r>
            <a:rPr lang="en-GB" dirty="0" err="1"/>
            <a:t>fillna</a:t>
          </a:r>
          <a:r>
            <a:rPr lang="en-GB" dirty="0"/>
            <a:t>() method to remove </a:t>
          </a:r>
          <a:r>
            <a:rPr lang="en-GB" dirty="0" err="1"/>
            <a:t>NaN</a:t>
          </a:r>
          <a:r>
            <a:rPr lang="en-GB" dirty="0"/>
            <a:t> values</a:t>
          </a:r>
          <a:endParaRPr lang="en-US" dirty="0"/>
        </a:p>
      </dgm:t>
    </dgm:pt>
    <dgm:pt modelId="{D216A621-FDA9-4AC9-AA8D-932CF00446F0}" type="parTrans" cxnId="{C1BBEB3F-64E5-4959-8B71-B4BE57DAB24A}">
      <dgm:prSet/>
      <dgm:spPr/>
      <dgm:t>
        <a:bodyPr/>
        <a:lstStyle/>
        <a:p>
          <a:endParaRPr lang="en-US"/>
        </a:p>
      </dgm:t>
    </dgm:pt>
    <dgm:pt modelId="{EF254EDE-7442-4A90-9803-169AC675609F}" type="sibTrans" cxnId="{C1BBEB3F-64E5-4959-8B71-B4BE57DAB24A}">
      <dgm:prSet/>
      <dgm:spPr/>
      <dgm:t>
        <a:bodyPr/>
        <a:lstStyle/>
        <a:p>
          <a:endParaRPr lang="en-US"/>
        </a:p>
      </dgm:t>
    </dgm:pt>
    <dgm:pt modelId="{29D4534B-9A50-403A-AE4C-A263A71D6953}">
      <dgm:prSet/>
      <dgm:spPr/>
      <dgm:t>
        <a:bodyPr/>
        <a:lstStyle/>
        <a:p>
          <a:r>
            <a:rPr lang="en-GB" dirty="0"/>
            <a:t>Using the </a:t>
          </a:r>
          <a:r>
            <a:rPr lang="en-GB" b="0" dirty="0"/>
            <a:t>.</a:t>
          </a:r>
          <a:r>
            <a:rPr lang="en-GB" b="0" dirty="0" err="1"/>
            <a:t>value_counts</a:t>
          </a:r>
          <a:r>
            <a:rPr lang="en-GB" b="0" dirty="0"/>
            <a:t>()</a:t>
          </a:r>
          <a:r>
            <a:rPr lang="en-GB" dirty="0"/>
            <a:t> method to determine the following:</a:t>
          </a:r>
          <a:endParaRPr lang="en-US" dirty="0"/>
        </a:p>
      </dgm:t>
    </dgm:pt>
    <dgm:pt modelId="{0722850D-66FD-4903-9EAB-0A9028C5F88D}" type="parTrans" cxnId="{C6B402ED-D6C0-42B2-9F8A-BAAD514D6D57}">
      <dgm:prSet/>
      <dgm:spPr/>
      <dgm:t>
        <a:bodyPr/>
        <a:lstStyle/>
        <a:p>
          <a:endParaRPr lang="en-US"/>
        </a:p>
      </dgm:t>
    </dgm:pt>
    <dgm:pt modelId="{DE37964E-C858-4284-ACE9-EBFF34515B5D}" type="sibTrans" cxnId="{C6B402ED-D6C0-42B2-9F8A-BAAD514D6D57}">
      <dgm:prSet/>
      <dgm:spPr/>
      <dgm:t>
        <a:bodyPr/>
        <a:lstStyle/>
        <a:p>
          <a:endParaRPr lang="en-US"/>
        </a:p>
      </dgm:t>
    </dgm:pt>
    <dgm:pt modelId="{472EEC38-9C87-4524-A5C4-B4D43F94A6C2}">
      <dgm:prSet/>
      <dgm:spPr/>
      <dgm:t>
        <a:bodyPr/>
        <a:lstStyle/>
        <a:p>
          <a:r>
            <a:rPr lang="en-GB"/>
            <a:t>Number of launches on each site</a:t>
          </a:r>
          <a:endParaRPr lang="en-US"/>
        </a:p>
      </dgm:t>
    </dgm:pt>
    <dgm:pt modelId="{A4ED5FF7-D79C-4B6B-8DC5-8C1C841C0B45}" type="parTrans" cxnId="{209C4289-BA8D-49F4-A7A8-292D82A41AA6}">
      <dgm:prSet/>
      <dgm:spPr/>
      <dgm:t>
        <a:bodyPr/>
        <a:lstStyle/>
        <a:p>
          <a:endParaRPr lang="en-US"/>
        </a:p>
      </dgm:t>
    </dgm:pt>
    <dgm:pt modelId="{A26C3082-A87D-4226-9E8A-351242FF6941}" type="sibTrans" cxnId="{209C4289-BA8D-49F4-A7A8-292D82A41AA6}">
      <dgm:prSet/>
      <dgm:spPr/>
      <dgm:t>
        <a:bodyPr/>
        <a:lstStyle/>
        <a:p>
          <a:endParaRPr lang="en-US"/>
        </a:p>
      </dgm:t>
    </dgm:pt>
    <dgm:pt modelId="{76277638-DCFC-4D33-A373-0DDA364FF2AC}">
      <dgm:prSet/>
      <dgm:spPr/>
      <dgm:t>
        <a:bodyPr/>
        <a:lstStyle/>
        <a:p>
          <a:r>
            <a:rPr lang="en-GB"/>
            <a:t>Number and occurrence of each orbit</a:t>
          </a:r>
          <a:endParaRPr lang="en-US"/>
        </a:p>
      </dgm:t>
    </dgm:pt>
    <dgm:pt modelId="{0A4950DF-480A-4438-84DA-F24D2F395C03}" type="parTrans" cxnId="{F4BA786D-6EE0-4E38-AB4A-5253B9F27CB7}">
      <dgm:prSet/>
      <dgm:spPr/>
      <dgm:t>
        <a:bodyPr/>
        <a:lstStyle/>
        <a:p>
          <a:endParaRPr lang="en-US"/>
        </a:p>
      </dgm:t>
    </dgm:pt>
    <dgm:pt modelId="{20E25B2A-64AB-46DF-9289-A45F4318396D}" type="sibTrans" cxnId="{F4BA786D-6EE0-4E38-AB4A-5253B9F27CB7}">
      <dgm:prSet/>
      <dgm:spPr/>
      <dgm:t>
        <a:bodyPr/>
        <a:lstStyle/>
        <a:p>
          <a:endParaRPr lang="en-US"/>
        </a:p>
      </dgm:t>
    </dgm:pt>
    <dgm:pt modelId="{F38509B8-B59D-4CA4-B840-D7A8859E246A}">
      <dgm:prSet/>
      <dgm:spPr/>
      <dgm:t>
        <a:bodyPr/>
        <a:lstStyle/>
        <a:p>
          <a:r>
            <a:rPr lang="en-GB"/>
            <a:t>Number and occurrence of mission outcome per orbit type</a:t>
          </a:r>
          <a:endParaRPr lang="en-US"/>
        </a:p>
      </dgm:t>
    </dgm:pt>
    <dgm:pt modelId="{F93FA061-1323-484F-8150-3CF147F4E954}" type="parTrans" cxnId="{CDF2CFB4-79FE-4641-B6C5-203033068133}">
      <dgm:prSet/>
      <dgm:spPr/>
      <dgm:t>
        <a:bodyPr/>
        <a:lstStyle/>
        <a:p>
          <a:endParaRPr lang="en-US"/>
        </a:p>
      </dgm:t>
    </dgm:pt>
    <dgm:pt modelId="{C8D896AF-0208-47AC-BF74-476E8835D145}" type="sibTrans" cxnId="{CDF2CFB4-79FE-4641-B6C5-203033068133}">
      <dgm:prSet/>
      <dgm:spPr/>
      <dgm:t>
        <a:bodyPr/>
        <a:lstStyle/>
        <a:p>
          <a:endParaRPr lang="en-US"/>
        </a:p>
      </dgm:t>
    </dgm:pt>
    <dgm:pt modelId="{4A229E5C-5DEA-47B8-8C7E-EED5416B7853}">
      <dgm:prSet/>
      <dgm:spPr/>
      <dgm:t>
        <a:bodyPr/>
        <a:lstStyle/>
        <a:p>
          <a:r>
            <a:rPr lang="en-GB"/>
            <a:t>Creating a landing outcome label that shows the following:</a:t>
          </a:r>
          <a:endParaRPr lang="en-US"/>
        </a:p>
      </dgm:t>
    </dgm:pt>
    <dgm:pt modelId="{2F734857-0BE3-4A8B-9C3C-5D421BBA706E}" type="parTrans" cxnId="{ADE639F4-D9E7-4D01-8C07-1268EDFF234A}">
      <dgm:prSet/>
      <dgm:spPr/>
      <dgm:t>
        <a:bodyPr/>
        <a:lstStyle/>
        <a:p>
          <a:endParaRPr lang="en-US"/>
        </a:p>
      </dgm:t>
    </dgm:pt>
    <dgm:pt modelId="{C44C401E-A376-4548-97D9-99CD55BFDCFC}" type="sibTrans" cxnId="{ADE639F4-D9E7-4D01-8C07-1268EDFF234A}">
      <dgm:prSet/>
      <dgm:spPr/>
      <dgm:t>
        <a:bodyPr/>
        <a:lstStyle/>
        <a:p>
          <a:endParaRPr lang="en-US"/>
        </a:p>
      </dgm:t>
    </dgm:pt>
    <dgm:pt modelId="{A50AEE31-C2A5-4364-BB2F-F164C72F40AB}">
      <dgm:prSet/>
      <dgm:spPr/>
      <dgm:t>
        <a:bodyPr/>
        <a:lstStyle/>
        <a:p>
          <a:r>
            <a:rPr lang="en-GB"/>
            <a:t>0 when the booster did not land successfully</a:t>
          </a:r>
          <a:endParaRPr lang="en-US"/>
        </a:p>
      </dgm:t>
    </dgm:pt>
    <dgm:pt modelId="{2FAE6654-7277-45F4-9377-01BEF1BA43D9}" type="parTrans" cxnId="{84B432AE-8ABF-4B4F-945D-05A1DB76C078}">
      <dgm:prSet/>
      <dgm:spPr/>
      <dgm:t>
        <a:bodyPr/>
        <a:lstStyle/>
        <a:p>
          <a:endParaRPr lang="en-US"/>
        </a:p>
      </dgm:t>
    </dgm:pt>
    <dgm:pt modelId="{4B1EF317-0DD5-48E9-AABC-0A4BCEB6AB41}" type="sibTrans" cxnId="{84B432AE-8ABF-4B4F-945D-05A1DB76C078}">
      <dgm:prSet/>
      <dgm:spPr/>
      <dgm:t>
        <a:bodyPr/>
        <a:lstStyle/>
        <a:p>
          <a:endParaRPr lang="en-US"/>
        </a:p>
      </dgm:t>
    </dgm:pt>
    <dgm:pt modelId="{2889FC81-D93F-48A7-A525-EFF664D9D2D3}">
      <dgm:prSet/>
      <dgm:spPr/>
      <dgm:t>
        <a:bodyPr/>
        <a:lstStyle/>
        <a:p>
          <a:r>
            <a:rPr lang="en-GB"/>
            <a:t>1 when the booster did land successfully</a:t>
          </a:r>
          <a:endParaRPr lang="en-US"/>
        </a:p>
      </dgm:t>
    </dgm:pt>
    <dgm:pt modelId="{5F67B342-EDEA-412C-8D07-7D874FAE1861}" type="parTrans" cxnId="{5D57BEEB-E6DD-4967-93CB-FB215B9E2D8B}">
      <dgm:prSet/>
      <dgm:spPr/>
      <dgm:t>
        <a:bodyPr/>
        <a:lstStyle/>
        <a:p>
          <a:endParaRPr lang="en-US"/>
        </a:p>
      </dgm:t>
    </dgm:pt>
    <dgm:pt modelId="{EA61181C-11A1-40D4-B17C-94A6BE52EABD}" type="sibTrans" cxnId="{5D57BEEB-E6DD-4967-93CB-FB215B9E2D8B}">
      <dgm:prSet/>
      <dgm:spPr/>
      <dgm:t>
        <a:bodyPr/>
        <a:lstStyle/>
        <a:p>
          <a:endParaRPr lang="en-US"/>
        </a:p>
      </dgm:t>
    </dgm:pt>
    <dgm:pt modelId="{2377A16D-4CD7-4E43-AC77-3A80ABD0F9C0}">
      <dgm:prSet/>
      <dgm:spPr/>
      <dgm:t>
        <a:bodyPr/>
        <a:lstStyle/>
        <a:p>
          <a:pPr>
            <a:defRPr b="1"/>
          </a:pPr>
          <a:r>
            <a:rPr lang="en-GB"/>
            <a:t>Exploratory Data Analysis</a:t>
          </a:r>
          <a:endParaRPr lang="en-US"/>
        </a:p>
      </dgm:t>
    </dgm:pt>
    <dgm:pt modelId="{5C8A03A3-2A4B-4A94-8851-BC902F322627}" type="parTrans" cxnId="{91C07311-9211-4002-A90D-BD7D94AFFD28}">
      <dgm:prSet/>
      <dgm:spPr/>
      <dgm:t>
        <a:bodyPr/>
        <a:lstStyle/>
        <a:p>
          <a:endParaRPr lang="en-US"/>
        </a:p>
      </dgm:t>
    </dgm:pt>
    <dgm:pt modelId="{7CE55312-4648-46F6-B7EC-AD56DE027BA2}" type="sibTrans" cxnId="{91C07311-9211-4002-A90D-BD7D94AFFD28}">
      <dgm:prSet/>
      <dgm:spPr/>
      <dgm:t>
        <a:bodyPr/>
        <a:lstStyle/>
        <a:p>
          <a:endParaRPr lang="en-US"/>
        </a:p>
      </dgm:t>
    </dgm:pt>
    <dgm:pt modelId="{1F6BB309-D4C4-4C8B-8A83-9F77864C725A}">
      <dgm:prSet/>
      <dgm:spPr/>
      <dgm:t>
        <a:bodyPr/>
        <a:lstStyle/>
        <a:p>
          <a:r>
            <a:rPr lang="en-GB"/>
            <a:t>Using SQL queries to manipulate and evaluate the SpaceX dataset</a:t>
          </a:r>
          <a:endParaRPr lang="en-US"/>
        </a:p>
      </dgm:t>
    </dgm:pt>
    <dgm:pt modelId="{2D9A39AE-D69D-4077-B278-DCA61C6DCDDF}" type="parTrans" cxnId="{34220D24-1E3F-42A8-ACB7-8103063FF799}">
      <dgm:prSet/>
      <dgm:spPr/>
      <dgm:t>
        <a:bodyPr/>
        <a:lstStyle/>
        <a:p>
          <a:endParaRPr lang="en-US"/>
        </a:p>
      </dgm:t>
    </dgm:pt>
    <dgm:pt modelId="{F226E848-5F58-4562-AD25-4AA661841F27}" type="sibTrans" cxnId="{34220D24-1E3F-42A8-ACB7-8103063FF799}">
      <dgm:prSet/>
      <dgm:spPr/>
      <dgm:t>
        <a:bodyPr/>
        <a:lstStyle/>
        <a:p>
          <a:endParaRPr lang="en-US"/>
        </a:p>
      </dgm:t>
    </dgm:pt>
    <dgm:pt modelId="{2C3AAB9D-B949-4DE6-8EFE-022D555744B1}">
      <dgm:prSet/>
      <dgm:spPr/>
      <dgm:t>
        <a:bodyPr/>
        <a:lstStyle/>
        <a:p>
          <a:r>
            <a:rPr lang="en-GB"/>
            <a:t>Using Pandas and Matplotlib to visualize relationships between variables, and determine patterns</a:t>
          </a:r>
          <a:endParaRPr lang="en-US"/>
        </a:p>
      </dgm:t>
    </dgm:pt>
    <dgm:pt modelId="{9E5FB351-0A7E-4B0A-BEF2-807E0338748F}" type="parTrans" cxnId="{ED3F3789-CB6B-4E1E-A97C-B1E1A6740900}">
      <dgm:prSet/>
      <dgm:spPr/>
      <dgm:t>
        <a:bodyPr/>
        <a:lstStyle/>
        <a:p>
          <a:endParaRPr lang="en-US"/>
        </a:p>
      </dgm:t>
    </dgm:pt>
    <dgm:pt modelId="{A7D7E468-9549-4041-82FA-24406609B0F0}" type="sibTrans" cxnId="{ED3F3789-CB6B-4E1E-A97C-B1E1A6740900}">
      <dgm:prSet/>
      <dgm:spPr/>
      <dgm:t>
        <a:bodyPr/>
        <a:lstStyle/>
        <a:p>
          <a:endParaRPr lang="en-US"/>
        </a:p>
      </dgm:t>
    </dgm:pt>
    <dgm:pt modelId="{E9B04896-4020-43FF-84C5-4780AB38FEE6}">
      <dgm:prSet/>
      <dgm:spPr/>
      <dgm:t>
        <a:bodyPr/>
        <a:lstStyle/>
        <a:p>
          <a:pPr>
            <a:defRPr b="1"/>
          </a:pPr>
          <a:r>
            <a:rPr lang="en-GB"/>
            <a:t>Interactive Visual Analytics</a:t>
          </a:r>
          <a:endParaRPr lang="en-US"/>
        </a:p>
      </dgm:t>
    </dgm:pt>
    <dgm:pt modelId="{680CC6F4-101C-4589-816B-7BF17908307A}" type="parTrans" cxnId="{7BA34A0A-6021-4040-AFD5-F9484C7BB9AB}">
      <dgm:prSet/>
      <dgm:spPr/>
      <dgm:t>
        <a:bodyPr/>
        <a:lstStyle/>
        <a:p>
          <a:endParaRPr lang="en-US"/>
        </a:p>
      </dgm:t>
    </dgm:pt>
    <dgm:pt modelId="{44DB9392-4772-40FC-BE4B-9F6F584EDAF1}" type="sibTrans" cxnId="{7BA34A0A-6021-4040-AFD5-F9484C7BB9AB}">
      <dgm:prSet/>
      <dgm:spPr/>
      <dgm:t>
        <a:bodyPr/>
        <a:lstStyle/>
        <a:p>
          <a:endParaRPr lang="en-US"/>
        </a:p>
      </dgm:t>
    </dgm:pt>
    <dgm:pt modelId="{288C5FC5-F8CF-4C6A-A0E7-91A0760C1DB0}">
      <dgm:prSet/>
      <dgm:spPr/>
      <dgm:t>
        <a:bodyPr/>
        <a:lstStyle/>
        <a:p>
          <a:r>
            <a:rPr lang="en-GB"/>
            <a:t>Geospatial analytics using Folium</a:t>
          </a:r>
          <a:endParaRPr lang="en-US"/>
        </a:p>
      </dgm:t>
    </dgm:pt>
    <dgm:pt modelId="{F7005F67-D5FD-45DC-8353-7D1187AE5F3A}" type="parTrans" cxnId="{3766FAB9-4C49-49EF-A297-B865585BAB7B}">
      <dgm:prSet/>
      <dgm:spPr/>
      <dgm:t>
        <a:bodyPr/>
        <a:lstStyle/>
        <a:p>
          <a:endParaRPr lang="en-US"/>
        </a:p>
      </dgm:t>
    </dgm:pt>
    <dgm:pt modelId="{83174770-9A0C-4687-93AF-5F0C61CBD45C}" type="sibTrans" cxnId="{3766FAB9-4C49-49EF-A297-B865585BAB7B}">
      <dgm:prSet/>
      <dgm:spPr/>
      <dgm:t>
        <a:bodyPr/>
        <a:lstStyle/>
        <a:p>
          <a:endParaRPr lang="en-US"/>
        </a:p>
      </dgm:t>
    </dgm:pt>
    <dgm:pt modelId="{C130B444-765E-4E71-9F8D-02536B02F511}">
      <dgm:prSet/>
      <dgm:spPr/>
      <dgm:t>
        <a:bodyPr/>
        <a:lstStyle/>
        <a:p>
          <a:r>
            <a:rPr lang="en-GB"/>
            <a:t>Creating an interactive dashboard using Plotly Dash</a:t>
          </a:r>
          <a:endParaRPr lang="en-US"/>
        </a:p>
      </dgm:t>
    </dgm:pt>
    <dgm:pt modelId="{9FAB28CB-70EB-41B7-8586-99739F891984}" type="parTrans" cxnId="{DEC5F584-B160-4312-B155-6B9C0660C5FA}">
      <dgm:prSet/>
      <dgm:spPr/>
      <dgm:t>
        <a:bodyPr/>
        <a:lstStyle/>
        <a:p>
          <a:endParaRPr lang="en-US"/>
        </a:p>
      </dgm:t>
    </dgm:pt>
    <dgm:pt modelId="{87E4CDF4-A050-490D-A082-BFA4895E4FE7}" type="sibTrans" cxnId="{DEC5F584-B160-4312-B155-6B9C0660C5FA}">
      <dgm:prSet/>
      <dgm:spPr/>
      <dgm:t>
        <a:bodyPr/>
        <a:lstStyle/>
        <a:p>
          <a:endParaRPr lang="en-US"/>
        </a:p>
      </dgm:t>
    </dgm:pt>
    <dgm:pt modelId="{3A8FF5DF-24F5-44E7-ADEE-607D0EF0B56B}">
      <dgm:prSet/>
      <dgm:spPr/>
      <dgm:t>
        <a:bodyPr/>
        <a:lstStyle/>
        <a:p>
          <a:pPr>
            <a:defRPr b="1"/>
          </a:pPr>
          <a:r>
            <a:rPr lang="en-GB"/>
            <a:t>Data Modelling and Evaluation</a:t>
          </a:r>
          <a:endParaRPr lang="en-US"/>
        </a:p>
      </dgm:t>
    </dgm:pt>
    <dgm:pt modelId="{6AEA4BBF-29BA-427B-8317-6DF1C39560B4}" type="parTrans" cxnId="{A2AC82C6-7F63-4315-9317-948225BBBC64}">
      <dgm:prSet/>
      <dgm:spPr/>
      <dgm:t>
        <a:bodyPr/>
        <a:lstStyle/>
        <a:p>
          <a:endParaRPr lang="en-US"/>
        </a:p>
      </dgm:t>
    </dgm:pt>
    <dgm:pt modelId="{44229BA3-7B42-4EAE-B504-21EA5B09DF5D}" type="sibTrans" cxnId="{A2AC82C6-7F63-4315-9317-948225BBBC64}">
      <dgm:prSet/>
      <dgm:spPr/>
      <dgm:t>
        <a:bodyPr/>
        <a:lstStyle/>
        <a:p>
          <a:endParaRPr lang="en-US"/>
        </a:p>
      </dgm:t>
    </dgm:pt>
    <dgm:pt modelId="{520C3CD4-A7F0-437F-8A7C-F259B8CB5EEB}">
      <dgm:prSet/>
      <dgm:spPr/>
      <dgm:t>
        <a:bodyPr/>
        <a:lstStyle/>
        <a:p>
          <a:r>
            <a:rPr lang="en-GB"/>
            <a:t>Using Scikit-Learn to:</a:t>
          </a:r>
          <a:endParaRPr lang="en-US"/>
        </a:p>
      </dgm:t>
    </dgm:pt>
    <dgm:pt modelId="{D389C065-05A1-4ED7-963F-4013DD1B3467}" type="parTrans" cxnId="{DD5A3935-8C30-4C91-B02D-BA1A6F90D1D9}">
      <dgm:prSet/>
      <dgm:spPr/>
      <dgm:t>
        <a:bodyPr/>
        <a:lstStyle/>
        <a:p>
          <a:endParaRPr lang="en-US"/>
        </a:p>
      </dgm:t>
    </dgm:pt>
    <dgm:pt modelId="{EFFF3092-EA85-414D-90A9-F9CE54526B66}" type="sibTrans" cxnId="{DD5A3935-8C30-4C91-B02D-BA1A6F90D1D9}">
      <dgm:prSet/>
      <dgm:spPr/>
      <dgm:t>
        <a:bodyPr/>
        <a:lstStyle/>
        <a:p>
          <a:endParaRPr lang="en-US"/>
        </a:p>
      </dgm:t>
    </dgm:pt>
    <dgm:pt modelId="{1E395F36-A226-4094-B655-9BC3C85A8883}">
      <dgm:prSet/>
      <dgm:spPr/>
      <dgm:t>
        <a:bodyPr/>
        <a:lstStyle/>
        <a:p>
          <a:r>
            <a:rPr lang="en-GB"/>
            <a:t>Pre-process (standardize) the data</a:t>
          </a:r>
          <a:endParaRPr lang="en-US"/>
        </a:p>
      </dgm:t>
    </dgm:pt>
    <dgm:pt modelId="{82FF6FD5-E8A2-42AF-92E6-D9A951D63F0E}" type="parTrans" cxnId="{7EC3037C-338E-409D-A019-878E0215547F}">
      <dgm:prSet/>
      <dgm:spPr/>
      <dgm:t>
        <a:bodyPr/>
        <a:lstStyle/>
        <a:p>
          <a:endParaRPr lang="en-US"/>
        </a:p>
      </dgm:t>
    </dgm:pt>
    <dgm:pt modelId="{7335888B-7F5E-4EF5-8829-15B3B9E64F85}" type="sibTrans" cxnId="{7EC3037C-338E-409D-A019-878E0215547F}">
      <dgm:prSet/>
      <dgm:spPr/>
      <dgm:t>
        <a:bodyPr/>
        <a:lstStyle/>
        <a:p>
          <a:endParaRPr lang="en-US"/>
        </a:p>
      </dgm:t>
    </dgm:pt>
    <dgm:pt modelId="{C7086E1E-3E85-4B3B-9A6B-09F5DBD68441}">
      <dgm:prSet/>
      <dgm:spPr/>
      <dgm:t>
        <a:bodyPr/>
        <a:lstStyle/>
        <a:p>
          <a:r>
            <a:rPr lang="en-GB"/>
            <a:t>Split the data into training and testing data using train_test_split</a:t>
          </a:r>
          <a:endParaRPr lang="en-US"/>
        </a:p>
      </dgm:t>
    </dgm:pt>
    <dgm:pt modelId="{FC278537-FDF9-4683-BA04-BE70243A33B7}" type="parTrans" cxnId="{B37DB735-32E5-429A-A419-EBE6B4AD02BF}">
      <dgm:prSet/>
      <dgm:spPr/>
      <dgm:t>
        <a:bodyPr/>
        <a:lstStyle/>
        <a:p>
          <a:endParaRPr lang="en-US"/>
        </a:p>
      </dgm:t>
    </dgm:pt>
    <dgm:pt modelId="{FFA38893-B0A3-4973-97B1-07A85C553C8C}" type="sibTrans" cxnId="{B37DB735-32E5-429A-A419-EBE6B4AD02BF}">
      <dgm:prSet/>
      <dgm:spPr/>
      <dgm:t>
        <a:bodyPr/>
        <a:lstStyle/>
        <a:p>
          <a:endParaRPr lang="en-US"/>
        </a:p>
      </dgm:t>
    </dgm:pt>
    <dgm:pt modelId="{A387EB47-FB18-474C-BE71-6288A850BB02}">
      <dgm:prSet/>
      <dgm:spPr/>
      <dgm:t>
        <a:bodyPr/>
        <a:lstStyle/>
        <a:p>
          <a:r>
            <a:rPr lang="en-GB" dirty="0"/>
            <a:t>Train different classification models</a:t>
          </a:r>
          <a:endParaRPr lang="en-US" dirty="0"/>
        </a:p>
      </dgm:t>
    </dgm:pt>
    <dgm:pt modelId="{69A08E89-FCAD-4E36-8196-9FF25DED179D}" type="parTrans" cxnId="{99B702A4-CAB9-4459-B38D-10BBCFF388FD}">
      <dgm:prSet/>
      <dgm:spPr/>
      <dgm:t>
        <a:bodyPr/>
        <a:lstStyle/>
        <a:p>
          <a:endParaRPr lang="en-US"/>
        </a:p>
      </dgm:t>
    </dgm:pt>
    <dgm:pt modelId="{D9CDF9E8-84B3-47B1-89BF-5055D326DE57}" type="sibTrans" cxnId="{99B702A4-CAB9-4459-B38D-10BBCFF388FD}">
      <dgm:prSet/>
      <dgm:spPr/>
      <dgm:t>
        <a:bodyPr/>
        <a:lstStyle/>
        <a:p>
          <a:endParaRPr lang="en-US"/>
        </a:p>
      </dgm:t>
    </dgm:pt>
    <dgm:pt modelId="{542B5871-D8A9-4377-BFFE-B2EFDC5BBDF1}">
      <dgm:prSet/>
      <dgm:spPr/>
      <dgm:t>
        <a:bodyPr/>
        <a:lstStyle/>
        <a:p>
          <a:r>
            <a:rPr lang="en-GB"/>
            <a:t>Find hyperparameters using GridSearchCV</a:t>
          </a:r>
          <a:endParaRPr lang="en-US"/>
        </a:p>
      </dgm:t>
    </dgm:pt>
    <dgm:pt modelId="{77F9B525-224B-431A-9E53-02C3744BF378}" type="parTrans" cxnId="{177837B9-B229-4746-A4AE-90EE0BFECC1D}">
      <dgm:prSet/>
      <dgm:spPr/>
      <dgm:t>
        <a:bodyPr/>
        <a:lstStyle/>
        <a:p>
          <a:endParaRPr lang="en-US"/>
        </a:p>
      </dgm:t>
    </dgm:pt>
    <dgm:pt modelId="{ADC7C51B-192A-419E-9A44-C9E6733A6612}" type="sibTrans" cxnId="{177837B9-B229-4746-A4AE-90EE0BFECC1D}">
      <dgm:prSet/>
      <dgm:spPr/>
      <dgm:t>
        <a:bodyPr/>
        <a:lstStyle/>
        <a:p>
          <a:endParaRPr lang="en-US"/>
        </a:p>
      </dgm:t>
    </dgm:pt>
    <dgm:pt modelId="{7515A8C2-382C-4CBE-8BCF-1D3934447247}">
      <dgm:prSet/>
      <dgm:spPr/>
      <dgm:t>
        <a:bodyPr/>
        <a:lstStyle/>
        <a:p>
          <a:r>
            <a:rPr lang="en-GB"/>
            <a:t>Plotting confusion matrices for each classification model</a:t>
          </a:r>
          <a:endParaRPr lang="en-US"/>
        </a:p>
      </dgm:t>
    </dgm:pt>
    <dgm:pt modelId="{9E48050F-8FA5-41D1-BBFD-21A5156D5636}" type="parTrans" cxnId="{ACC8D684-A714-439E-8CE1-2BE1B6BA5332}">
      <dgm:prSet/>
      <dgm:spPr/>
      <dgm:t>
        <a:bodyPr/>
        <a:lstStyle/>
        <a:p>
          <a:endParaRPr lang="en-US"/>
        </a:p>
      </dgm:t>
    </dgm:pt>
    <dgm:pt modelId="{B7925DE8-0C0F-4388-8733-61CFA525A908}" type="sibTrans" cxnId="{ACC8D684-A714-439E-8CE1-2BE1B6BA5332}">
      <dgm:prSet/>
      <dgm:spPr/>
      <dgm:t>
        <a:bodyPr/>
        <a:lstStyle/>
        <a:p>
          <a:endParaRPr lang="en-US"/>
        </a:p>
      </dgm:t>
    </dgm:pt>
    <dgm:pt modelId="{875EEA1E-F7B5-4223-9EAA-850052750DD0}">
      <dgm:prSet/>
      <dgm:spPr/>
      <dgm:t>
        <a:bodyPr/>
        <a:lstStyle/>
        <a:p>
          <a:r>
            <a:rPr lang="en-GB"/>
            <a:t>Assessing the accuracy of each classification model</a:t>
          </a:r>
          <a:endParaRPr lang="en-US"/>
        </a:p>
      </dgm:t>
    </dgm:pt>
    <dgm:pt modelId="{F1B3894B-0707-4F63-9B71-B36855E08F9F}" type="parTrans" cxnId="{9E7D7123-66AE-4625-B00F-8AD8B3E6D559}">
      <dgm:prSet/>
      <dgm:spPr/>
      <dgm:t>
        <a:bodyPr/>
        <a:lstStyle/>
        <a:p>
          <a:endParaRPr lang="en-US"/>
        </a:p>
      </dgm:t>
    </dgm:pt>
    <dgm:pt modelId="{67D13414-AEE3-44C1-893C-43440E9D29BB}" type="sibTrans" cxnId="{9E7D7123-66AE-4625-B00F-8AD8B3E6D559}">
      <dgm:prSet/>
      <dgm:spPr/>
      <dgm:t>
        <a:bodyPr/>
        <a:lstStyle/>
        <a:p>
          <a:endParaRPr lang="en-US"/>
        </a:p>
      </dgm:t>
    </dgm:pt>
    <dgm:pt modelId="{88944B12-BD13-4A1A-9FBE-32C35317A70D}" type="pres">
      <dgm:prSet presAssocID="{83ED95E2-6CEA-4E4E-B927-A9C74CE2B8A0}" presName="root" presStyleCnt="0">
        <dgm:presLayoutVars>
          <dgm:dir/>
          <dgm:resizeHandles val="exact"/>
        </dgm:presLayoutVars>
      </dgm:prSet>
      <dgm:spPr/>
    </dgm:pt>
    <dgm:pt modelId="{5C8B25BB-E5C2-46E0-B7A0-771DB59187DE}" type="pres">
      <dgm:prSet presAssocID="{8A6297DC-3E92-4815-9A94-ABA0ADFFCB5A}" presName="compNode" presStyleCnt="0"/>
      <dgm:spPr/>
    </dgm:pt>
    <dgm:pt modelId="{95E4BE21-632F-4B03-87EF-E0693D1590A6}" type="pres">
      <dgm:prSet presAssocID="{8A6297DC-3E92-4815-9A94-ABA0ADFFCB5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4B85E54-6344-4D24-A014-A273A691A249}" type="pres">
      <dgm:prSet presAssocID="{8A6297DC-3E92-4815-9A94-ABA0ADFFCB5A}" presName="iconSpace" presStyleCnt="0"/>
      <dgm:spPr/>
    </dgm:pt>
    <dgm:pt modelId="{44832DDD-7F59-4C27-BD58-304F4B27B63F}" type="pres">
      <dgm:prSet presAssocID="{8A6297DC-3E92-4815-9A94-ABA0ADFFCB5A}" presName="parTx" presStyleLbl="revTx" presStyleIdx="0" presStyleCnt="10">
        <dgm:presLayoutVars>
          <dgm:chMax val="0"/>
          <dgm:chPref val="0"/>
        </dgm:presLayoutVars>
      </dgm:prSet>
      <dgm:spPr/>
    </dgm:pt>
    <dgm:pt modelId="{033D36C9-8D90-481F-A520-C71CB8BF321A}" type="pres">
      <dgm:prSet presAssocID="{8A6297DC-3E92-4815-9A94-ABA0ADFFCB5A}" presName="txSpace" presStyleCnt="0"/>
      <dgm:spPr/>
    </dgm:pt>
    <dgm:pt modelId="{A6F69FB6-C47A-42BE-9776-F2EC2866C38E}" type="pres">
      <dgm:prSet presAssocID="{8A6297DC-3E92-4815-9A94-ABA0ADFFCB5A}" presName="desTx" presStyleLbl="revTx" presStyleIdx="1" presStyleCnt="10">
        <dgm:presLayoutVars/>
      </dgm:prSet>
      <dgm:spPr/>
    </dgm:pt>
    <dgm:pt modelId="{21790590-3CFF-4D64-8429-2C8FDFC7F65D}" type="pres">
      <dgm:prSet presAssocID="{365C5F07-D1CE-4097-972F-36FD53285EE5}" presName="sibTrans" presStyleCnt="0"/>
      <dgm:spPr/>
    </dgm:pt>
    <dgm:pt modelId="{458CCCF6-6E47-40E9-AB24-D013454416A1}" type="pres">
      <dgm:prSet presAssocID="{1634B909-F8DE-441F-AC7B-4ED275B4AEF5}" presName="compNode" presStyleCnt="0"/>
      <dgm:spPr/>
    </dgm:pt>
    <dgm:pt modelId="{32C5AD88-FE6D-479F-BB8B-E20C260F223E}" type="pres">
      <dgm:prSet presAssocID="{1634B909-F8DE-441F-AC7B-4ED275B4AEF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3ED35220-E01E-400E-A3D0-69176CDDD73F}" type="pres">
      <dgm:prSet presAssocID="{1634B909-F8DE-441F-AC7B-4ED275B4AEF5}" presName="iconSpace" presStyleCnt="0"/>
      <dgm:spPr/>
    </dgm:pt>
    <dgm:pt modelId="{FC4E9B42-9254-423B-A575-A9385AC2C856}" type="pres">
      <dgm:prSet presAssocID="{1634B909-F8DE-441F-AC7B-4ED275B4AEF5}" presName="parTx" presStyleLbl="revTx" presStyleIdx="2" presStyleCnt="10">
        <dgm:presLayoutVars>
          <dgm:chMax val="0"/>
          <dgm:chPref val="0"/>
        </dgm:presLayoutVars>
      </dgm:prSet>
      <dgm:spPr/>
    </dgm:pt>
    <dgm:pt modelId="{622EB57B-ED25-424F-A8F5-C30C0D084CBE}" type="pres">
      <dgm:prSet presAssocID="{1634B909-F8DE-441F-AC7B-4ED275B4AEF5}" presName="txSpace" presStyleCnt="0"/>
      <dgm:spPr/>
    </dgm:pt>
    <dgm:pt modelId="{CAE20173-F727-4AD7-847B-B7EAD339A53B}" type="pres">
      <dgm:prSet presAssocID="{1634B909-F8DE-441F-AC7B-4ED275B4AEF5}" presName="desTx" presStyleLbl="revTx" presStyleIdx="3" presStyleCnt="10" custScaleX="156604">
        <dgm:presLayoutVars/>
      </dgm:prSet>
      <dgm:spPr/>
    </dgm:pt>
    <dgm:pt modelId="{4C05612A-CB40-4EDB-BE48-762C459626B9}" type="pres">
      <dgm:prSet presAssocID="{1F305C37-95EA-4593-8E6D-A99D90A7F0F6}" presName="sibTrans" presStyleCnt="0"/>
      <dgm:spPr/>
    </dgm:pt>
    <dgm:pt modelId="{AE310424-A1EA-4B1B-BD0D-DE6633623C6B}" type="pres">
      <dgm:prSet presAssocID="{2377A16D-4CD7-4E43-AC77-3A80ABD0F9C0}" presName="compNode" presStyleCnt="0"/>
      <dgm:spPr/>
    </dgm:pt>
    <dgm:pt modelId="{E76FAEB7-F057-4937-A234-5C35C4542AA1}" type="pres">
      <dgm:prSet presAssocID="{2377A16D-4CD7-4E43-AC77-3A80ABD0F9C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B7A9B518-2840-4269-85B0-A7FFA6D553EC}" type="pres">
      <dgm:prSet presAssocID="{2377A16D-4CD7-4E43-AC77-3A80ABD0F9C0}" presName="iconSpace" presStyleCnt="0"/>
      <dgm:spPr/>
    </dgm:pt>
    <dgm:pt modelId="{26EA4CDD-289A-4CE9-8F39-60555C037AAA}" type="pres">
      <dgm:prSet presAssocID="{2377A16D-4CD7-4E43-AC77-3A80ABD0F9C0}" presName="parTx" presStyleLbl="revTx" presStyleIdx="4" presStyleCnt="10">
        <dgm:presLayoutVars>
          <dgm:chMax val="0"/>
          <dgm:chPref val="0"/>
        </dgm:presLayoutVars>
      </dgm:prSet>
      <dgm:spPr/>
    </dgm:pt>
    <dgm:pt modelId="{BDF79373-9507-41D4-9F9B-E6A6E5F2811C}" type="pres">
      <dgm:prSet presAssocID="{2377A16D-4CD7-4E43-AC77-3A80ABD0F9C0}" presName="txSpace" presStyleCnt="0"/>
      <dgm:spPr/>
    </dgm:pt>
    <dgm:pt modelId="{3A6EFB9F-1FF4-4FD0-BD03-2DD4F21B4DF8}" type="pres">
      <dgm:prSet presAssocID="{2377A16D-4CD7-4E43-AC77-3A80ABD0F9C0}" presName="desTx" presStyleLbl="revTx" presStyleIdx="5" presStyleCnt="10">
        <dgm:presLayoutVars/>
      </dgm:prSet>
      <dgm:spPr/>
    </dgm:pt>
    <dgm:pt modelId="{32B196ED-B319-45E2-8C6A-2B86C451383C}" type="pres">
      <dgm:prSet presAssocID="{7CE55312-4648-46F6-B7EC-AD56DE027BA2}" presName="sibTrans" presStyleCnt="0"/>
      <dgm:spPr/>
    </dgm:pt>
    <dgm:pt modelId="{CC5EB611-9716-4DA4-965A-21516565B9F4}" type="pres">
      <dgm:prSet presAssocID="{E9B04896-4020-43FF-84C5-4780AB38FEE6}" presName="compNode" presStyleCnt="0"/>
      <dgm:spPr/>
    </dgm:pt>
    <dgm:pt modelId="{9354D529-E7EB-41C0-ADBF-4FC0B05D4A60}" type="pres">
      <dgm:prSet presAssocID="{E9B04896-4020-43FF-84C5-4780AB38FEE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4CA40997-D1AC-41EA-8156-F60BA5B25A2B}" type="pres">
      <dgm:prSet presAssocID="{E9B04896-4020-43FF-84C5-4780AB38FEE6}" presName="iconSpace" presStyleCnt="0"/>
      <dgm:spPr/>
    </dgm:pt>
    <dgm:pt modelId="{F48B3264-A602-4E53-B265-A8A7E14A6C0F}" type="pres">
      <dgm:prSet presAssocID="{E9B04896-4020-43FF-84C5-4780AB38FEE6}" presName="parTx" presStyleLbl="revTx" presStyleIdx="6" presStyleCnt="10">
        <dgm:presLayoutVars>
          <dgm:chMax val="0"/>
          <dgm:chPref val="0"/>
        </dgm:presLayoutVars>
      </dgm:prSet>
      <dgm:spPr/>
    </dgm:pt>
    <dgm:pt modelId="{EEDFB0CE-36FC-4F9F-B639-A8142F65C08D}" type="pres">
      <dgm:prSet presAssocID="{E9B04896-4020-43FF-84C5-4780AB38FEE6}" presName="txSpace" presStyleCnt="0"/>
      <dgm:spPr/>
    </dgm:pt>
    <dgm:pt modelId="{78BF4496-3861-478F-AB7B-31B934D4599E}" type="pres">
      <dgm:prSet presAssocID="{E9B04896-4020-43FF-84C5-4780AB38FEE6}" presName="desTx" presStyleLbl="revTx" presStyleIdx="7" presStyleCnt="10">
        <dgm:presLayoutVars/>
      </dgm:prSet>
      <dgm:spPr/>
    </dgm:pt>
    <dgm:pt modelId="{18E9D820-9A49-4981-B65D-14CADAF1E5C4}" type="pres">
      <dgm:prSet presAssocID="{44DB9392-4772-40FC-BE4B-9F6F584EDAF1}" presName="sibTrans" presStyleCnt="0"/>
      <dgm:spPr/>
    </dgm:pt>
    <dgm:pt modelId="{ED3B4667-F5EA-4642-9954-FD1BB186B1C0}" type="pres">
      <dgm:prSet presAssocID="{3A8FF5DF-24F5-44E7-ADEE-607D0EF0B56B}" presName="compNode" presStyleCnt="0"/>
      <dgm:spPr/>
    </dgm:pt>
    <dgm:pt modelId="{34E3D173-6AD0-43FF-BD8A-774FE2AA052E}" type="pres">
      <dgm:prSet presAssocID="{3A8FF5DF-24F5-44E7-ADEE-607D0EF0B56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72A8D5D2-A956-4DD5-AE8D-BFC29D970724}" type="pres">
      <dgm:prSet presAssocID="{3A8FF5DF-24F5-44E7-ADEE-607D0EF0B56B}" presName="iconSpace" presStyleCnt="0"/>
      <dgm:spPr/>
    </dgm:pt>
    <dgm:pt modelId="{E766E2D5-3251-4295-94F0-6430911B6376}" type="pres">
      <dgm:prSet presAssocID="{3A8FF5DF-24F5-44E7-ADEE-607D0EF0B56B}" presName="parTx" presStyleLbl="revTx" presStyleIdx="8" presStyleCnt="10">
        <dgm:presLayoutVars>
          <dgm:chMax val="0"/>
          <dgm:chPref val="0"/>
        </dgm:presLayoutVars>
      </dgm:prSet>
      <dgm:spPr/>
    </dgm:pt>
    <dgm:pt modelId="{17A828B1-3B9D-4427-8C44-2BD157E2FF57}" type="pres">
      <dgm:prSet presAssocID="{3A8FF5DF-24F5-44E7-ADEE-607D0EF0B56B}" presName="txSpace" presStyleCnt="0"/>
      <dgm:spPr/>
    </dgm:pt>
    <dgm:pt modelId="{3262A94B-EDB8-489A-9214-19EE9E2A4B69}" type="pres">
      <dgm:prSet presAssocID="{3A8FF5DF-24F5-44E7-ADEE-607D0EF0B56B}" presName="desTx" presStyleLbl="revTx" presStyleIdx="9" presStyleCnt="10">
        <dgm:presLayoutVars/>
      </dgm:prSet>
      <dgm:spPr/>
    </dgm:pt>
  </dgm:ptLst>
  <dgm:cxnLst>
    <dgm:cxn modelId="{6C2DBE02-7CA2-4B2F-971D-B9143F52D603}" type="presOf" srcId="{4A229E5C-5DEA-47B8-8C7E-EED5416B7853}" destId="{CAE20173-F727-4AD7-847B-B7EAD339A53B}" srcOrd="0" destOrd="5" presId="urn:microsoft.com/office/officeart/2018/5/layout/CenteredIconLabelDescriptionList"/>
    <dgm:cxn modelId="{0436A605-14F4-46F0-90CC-3F75D46FF85F}" srcId="{8A6297DC-3E92-4815-9A94-ABA0ADFFCB5A}" destId="{8497340A-EC6A-4B8F-9D40-41A99396851E}" srcOrd="0" destOrd="0" parTransId="{E149E9C2-1314-4451-923D-979A4CDEABF1}" sibTransId="{AE112A19-D3B7-4A8C-9AD4-BECBF4E069FF}"/>
    <dgm:cxn modelId="{7BA34A0A-6021-4040-AFD5-F9484C7BB9AB}" srcId="{83ED95E2-6CEA-4E4E-B927-A9C74CE2B8A0}" destId="{E9B04896-4020-43FF-84C5-4780AB38FEE6}" srcOrd="3" destOrd="0" parTransId="{680CC6F4-101C-4589-816B-7BF17908307A}" sibTransId="{44DB9392-4772-40FC-BE4B-9F6F584EDAF1}"/>
    <dgm:cxn modelId="{D076810E-43C8-4405-94A6-2B98112450B7}" type="presOf" srcId="{A387EB47-FB18-474C-BE71-6288A850BB02}" destId="{3262A94B-EDB8-489A-9214-19EE9E2A4B69}" srcOrd="0" destOrd="3" presId="urn:microsoft.com/office/officeart/2018/5/layout/CenteredIconLabelDescriptionList"/>
    <dgm:cxn modelId="{91C07311-9211-4002-A90D-BD7D94AFFD28}" srcId="{83ED95E2-6CEA-4E4E-B927-A9C74CE2B8A0}" destId="{2377A16D-4CD7-4E43-AC77-3A80ABD0F9C0}" srcOrd="2" destOrd="0" parTransId="{5C8A03A3-2A4B-4A94-8851-BC902F322627}" sibTransId="{7CE55312-4648-46F6-B7EC-AD56DE027BA2}"/>
    <dgm:cxn modelId="{0A785F14-39E8-489B-A702-C13696401CB8}" type="presOf" srcId="{7515A8C2-382C-4CBE-8BCF-1D3934447247}" destId="{3262A94B-EDB8-489A-9214-19EE9E2A4B69}" srcOrd="0" destOrd="5" presId="urn:microsoft.com/office/officeart/2018/5/layout/CenteredIconLabelDescriptionList"/>
    <dgm:cxn modelId="{834A9C20-8589-4217-9909-0AD1CE780D40}" srcId="{83ED95E2-6CEA-4E4E-B927-A9C74CE2B8A0}" destId="{8A6297DC-3E92-4815-9A94-ABA0ADFFCB5A}" srcOrd="0" destOrd="0" parTransId="{47EB05DF-4A11-4E4C-A552-1D1773F15886}" sibTransId="{365C5F07-D1CE-4097-972F-36FD53285EE5}"/>
    <dgm:cxn modelId="{9E7D7123-66AE-4625-B00F-8AD8B3E6D559}" srcId="{3A8FF5DF-24F5-44E7-ADEE-607D0EF0B56B}" destId="{875EEA1E-F7B5-4223-9EAA-850052750DD0}" srcOrd="2" destOrd="0" parTransId="{F1B3894B-0707-4F63-9B71-B36855E08F9F}" sibTransId="{67D13414-AEE3-44C1-893C-43440E9D29BB}"/>
    <dgm:cxn modelId="{34220D24-1E3F-42A8-ACB7-8103063FF799}" srcId="{2377A16D-4CD7-4E43-AC77-3A80ABD0F9C0}" destId="{1F6BB309-D4C4-4C8B-8A83-9F77864C725A}" srcOrd="0" destOrd="0" parTransId="{2D9A39AE-D69D-4077-B278-DCA61C6DCDDF}" sibTransId="{F226E848-5F58-4562-AD25-4AA661841F27}"/>
    <dgm:cxn modelId="{43843129-E2AD-4AD8-96E0-3C2B2D40F3D0}" type="presOf" srcId="{472EEC38-9C87-4524-A5C4-B4D43F94A6C2}" destId="{CAE20173-F727-4AD7-847B-B7EAD339A53B}" srcOrd="0" destOrd="2" presId="urn:microsoft.com/office/officeart/2018/5/layout/CenteredIconLabelDescriptionList"/>
    <dgm:cxn modelId="{2D52292A-622E-4ABA-8BE0-41592C0C66C8}" type="presOf" srcId="{29D4534B-9A50-403A-AE4C-A263A71D6953}" destId="{CAE20173-F727-4AD7-847B-B7EAD339A53B}" srcOrd="0" destOrd="1" presId="urn:microsoft.com/office/officeart/2018/5/layout/CenteredIconLabelDescriptionList"/>
    <dgm:cxn modelId="{DD5A3935-8C30-4C91-B02D-BA1A6F90D1D9}" srcId="{3A8FF5DF-24F5-44E7-ADEE-607D0EF0B56B}" destId="{520C3CD4-A7F0-437F-8A7C-F259B8CB5EEB}" srcOrd="0" destOrd="0" parTransId="{D389C065-05A1-4ED7-963F-4013DD1B3467}" sibTransId="{EFFF3092-EA85-414D-90A9-F9CE54526B66}"/>
    <dgm:cxn modelId="{B37DB735-32E5-429A-A419-EBE6B4AD02BF}" srcId="{520C3CD4-A7F0-437F-8A7C-F259B8CB5EEB}" destId="{C7086E1E-3E85-4B3B-9A6B-09F5DBD68441}" srcOrd="1" destOrd="0" parTransId="{FC278537-FDF9-4683-BA04-BE70243A33B7}" sibTransId="{FFA38893-B0A3-4973-97B1-07A85C553C8C}"/>
    <dgm:cxn modelId="{B95CC739-A938-4445-B09D-664A801CB88F}" type="presOf" srcId="{875EEA1E-F7B5-4223-9EAA-850052750DD0}" destId="{3262A94B-EDB8-489A-9214-19EE9E2A4B69}" srcOrd="0" destOrd="6" presId="urn:microsoft.com/office/officeart/2018/5/layout/CenteredIconLabelDescriptionList"/>
    <dgm:cxn modelId="{C1BBEB3F-64E5-4959-8B71-B4BE57DAB24A}" srcId="{1634B909-F8DE-441F-AC7B-4ED275B4AEF5}" destId="{737871A1-437B-44C5-825B-E0081F4452A5}" srcOrd="0" destOrd="0" parTransId="{D216A621-FDA9-4AC9-AA8D-932CF00446F0}" sibTransId="{EF254EDE-7442-4A90-9803-169AC675609F}"/>
    <dgm:cxn modelId="{EE1C4B5C-C4AB-4743-A79A-92F405E106D8}" type="presOf" srcId="{8A6297DC-3E92-4815-9A94-ABA0ADFFCB5A}" destId="{44832DDD-7F59-4C27-BD58-304F4B27B63F}" srcOrd="0" destOrd="0" presId="urn:microsoft.com/office/officeart/2018/5/layout/CenteredIconLabelDescriptionList"/>
    <dgm:cxn modelId="{71729D60-216B-4306-BE6E-B478D393A156}" type="presOf" srcId="{C7086E1E-3E85-4B3B-9A6B-09F5DBD68441}" destId="{3262A94B-EDB8-489A-9214-19EE9E2A4B69}" srcOrd="0" destOrd="2" presId="urn:microsoft.com/office/officeart/2018/5/layout/CenteredIconLabelDescriptionList"/>
    <dgm:cxn modelId="{8A817C41-4250-456E-B032-56DC1A619439}" type="presOf" srcId="{1F6BB309-D4C4-4C8B-8A83-9F77864C725A}" destId="{3A6EFB9F-1FF4-4FD0-BD03-2DD4F21B4DF8}" srcOrd="0" destOrd="0" presId="urn:microsoft.com/office/officeart/2018/5/layout/CenteredIconLabelDescriptionList"/>
    <dgm:cxn modelId="{1CCDC948-A30C-4042-BB32-CEB713FE51D8}" type="presOf" srcId="{76277638-DCFC-4D33-A373-0DDA364FF2AC}" destId="{CAE20173-F727-4AD7-847B-B7EAD339A53B}" srcOrd="0" destOrd="3" presId="urn:microsoft.com/office/officeart/2018/5/layout/CenteredIconLabelDescriptionList"/>
    <dgm:cxn modelId="{FA37E349-FEC6-45D4-9F28-4E0F179F180F}" type="presOf" srcId="{3A8FF5DF-24F5-44E7-ADEE-607D0EF0B56B}" destId="{E766E2D5-3251-4295-94F0-6430911B6376}" srcOrd="0" destOrd="0" presId="urn:microsoft.com/office/officeart/2018/5/layout/CenteredIconLabelDescriptionList"/>
    <dgm:cxn modelId="{1304E749-20B3-4C79-8EFB-137876C2AD81}" type="presOf" srcId="{520C3CD4-A7F0-437F-8A7C-F259B8CB5EEB}" destId="{3262A94B-EDB8-489A-9214-19EE9E2A4B69}" srcOrd="0" destOrd="0" presId="urn:microsoft.com/office/officeart/2018/5/layout/CenteredIconLabelDescriptionList"/>
    <dgm:cxn modelId="{2B6B3E4D-46CE-4EEF-8AF1-6C9781AC123E}" type="presOf" srcId="{288C5FC5-F8CF-4C6A-A0E7-91A0760C1DB0}" destId="{78BF4496-3861-478F-AB7B-31B934D4599E}" srcOrd="0" destOrd="0" presId="urn:microsoft.com/office/officeart/2018/5/layout/CenteredIconLabelDescriptionList"/>
    <dgm:cxn modelId="{F4BA786D-6EE0-4E38-AB4A-5253B9F27CB7}" srcId="{29D4534B-9A50-403A-AE4C-A263A71D6953}" destId="{76277638-DCFC-4D33-A373-0DDA364FF2AC}" srcOrd="1" destOrd="0" parTransId="{0A4950DF-480A-4438-84DA-F24D2F395C03}" sibTransId="{20E25B2A-64AB-46DF-9289-A45F4318396D}"/>
    <dgm:cxn modelId="{4C321254-0FAE-48E2-95F6-DCD21756698B}" type="presOf" srcId="{C130B444-765E-4E71-9F8D-02536B02F511}" destId="{78BF4496-3861-478F-AB7B-31B934D4599E}" srcOrd="0" destOrd="1" presId="urn:microsoft.com/office/officeart/2018/5/layout/CenteredIconLabelDescriptionList"/>
    <dgm:cxn modelId="{CA8B6A75-5F52-4CA4-8F2E-9E0421A053FF}" type="presOf" srcId="{542B5871-D8A9-4377-BFFE-B2EFDC5BBDF1}" destId="{3262A94B-EDB8-489A-9214-19EE9E2A4B69}" srcOrd="0" destOrd="4" presId="urn:microsoft.com/office/officeart/2018/5/layout/CenteredIconLabelDescriptionList"/>
    <dgm:cxn modelId="{76ADFD55-D92E-496E-86B8-0BF63E970AA1}" type="presOf" srcId="{A50AEE31-C2A5-4364-BB2F-F164C72F40AB}" destId="{CAE20173-F727-4AD7-847B-B7EAD339A53B}" srcOrd="0" destOrd="6" presId="urn:microsoft.com/office/officeart/2018/5/layout/CenteredIconLabelDescriptionList"/>
    <dgm:cxn modelId="{7EC3037C-338E-409D-A019-878E0215547F}" srcId="{520C3CD4-A7F0-437F-8A7C-F259B8CB5EEB}" destId="{1E395F36-A226-4094-B655-9BC3C85A8883}" srcOrd="0" destOrd="0" parTransId="{82FF6FD5-E8A2-42AF-92E6-D9A951D63F0E}" sibTransId="{7335888B-7F5E-4EF5-8829-15B3B9E64F85}"/>
    <dgm:cxn modelId="{633F3880-77C8-41A9-9CA5-12FFDF80969D}" type="presOf" srcId="{2C3AAB9D-B949-4DE6-8EFE-022D555744B1}" destId="{3A6EFB9F-1FF4-4FD0-BD03-2DD4F21B4DF8}" srcOrd="0" destOrd="1" presId="urn:microsoft.com/office/officeart/2018/5/layout/CenteredIconLabelDescriptionList"/>
    <dgm:cxn modelId="{ACC8D684-A714-439E-8CE1-2BE1B6BA5332}" srcId="{3A8FF5DF-24F5-44E7-ADEE-607D0EF0B56B}" destId="{7515A8C2-382C-4CBE-8BCF-1D3934447247}" srcOrd="1" destOrd="0" parTransId="{9E48050F-8FA5-41D1-BBFD-21A5156D5636}" sibTransId="{B7925DE8-0C0F-4388-8733-61CFA525A908}"/>
    <dgm:cxn modelId="{DEC5F584-B160-4312-B155-6B9C0660C5FA}" srcId="{E9B04896-4020-43FF-84C5-4780AB38FEE6}" destId="{C130B444-765E-4E71-9F8D-02536B02F511}" srcOrd="1" destOrd="0" parTransId="{9FAB28CB-70EB-41B7-8586-99739F891984}" sibTransId="{87E4CDF4-A050-490D-A082-BFA4895E4FE7}"/>
    <dgm:cxn modelId="{ED3F3789-CB6B-4E1E-A97C-B1E1A6740900}" srcId="{2377A16D-4CD7-4E43-AC77-3A80ABD0F9C0}" destId="{2C3AAB9D-B949-4DE6-8EFE-022D555744B1}" srcOrd="1" destOrd="0" parTransId="{9E5FB351-0A7E-4B0A-BEF2-807E0338748F}" sibTransId="{A7D7E468-9549-4041-82FA-24406609B0F0}"/>
    <dgm:cxn modelId="{A8B83F89-8A42-4E08-BA87-AEEFFF1C4669}" type="presOf" srcId="{8497340A-EC6A-4B8F-9D40-41A99396851E}" destId="{A6F69FB6-C47A-42BE-9776-F2EC2866C38E}" srcOrd="0" destOrd="0" presId="urn:microsoft.com/office/officeart/2018/5/layout/CenteredIconLabelDescriptionList"/>
    <dgm:cxn modelId="{209C4289-BA8D-49F4-A7A8-292D82A41AA6}" srcId="{29D4534B-9A50-403A-AE4C-A263A71D6953}" destId="{472EEC38-9C87-4524-A5C4-B4D43F94A6C2}" srcOrd="0" destOrd="0" parTransId="{A4ED5FF7-D79C-4B6B-8DC5-8C1C841C0B45}" sibTransId="{A26C3082-A87D-4226-9E8A-351242FF6941}"/>
    <dgm:cxn modelId="{CDAF4C95-B648-4351-B1E8-7FC1CFBC3983}" type="presOf" srcId="{370D2831-DA0F-4228-B6D1-873924114376}" destId="{A6F69FB6-C47A-42BE-9776-F2EC2866C38E}" srcOrd="0" destOrd="1" presId="urn:microsoft.com/office/officeart/2018/5/layout/CenteredIconLabelDescriptionList"/>
    <dgm:cxn modelId="{99B702A4-CAB9-4459-B38D-10BBCFF388FD}" srcId="{520C3CD4-A7F0-437F-8A7C-F259B8CB5EEB}" destId="{A387EB47-FB18-474C-BE71-6288A850BB02}" srcOrd="2" destOrd="0" parTransId="{69A08E89-FCAD-4E36-8196-9FF25DED179D}" sibTransId="{D9CDF9E8-84B3-47B1-89BF-5055D326DE57}"/>
    <dgm:cxn modelId="{533A66A9-AE50-4A2C-B327-544D41E3DFED}" type="presOf" srcId="{1E395F36-A226-4094-B655-9BC3C85A8883}" destId="{3262A94B-EDB8-489A-9214-19EE9E2A4B69}" srcOrd="0" destOrd="1" presId="urn:microsoft.com/office/officeart/2018/5/layout/CenteredIconLabelDescriptionList"/>
    <dgm:cxn modelId="{84B432AE-8ABF-4B4F-945D-05A1DB76C078}" srcId="{4A229E5C-5DEA-47B8-8C7E-EED5416B7853}" destId="{A50AEE31-C2A5-4364-BB2F-F164C72F40AB}" srcOrd="0" destOrd="0" parTransId="{2FAE6654-7277-45F4-9377-01BEF1BA43D9}" sibTransId="{4B1EF317-0DD5-48E9-AABC-0A4BCEB6AB41}"/>
    <dgm:cxn modelId="{12CE0EB4-20E4-40B2-8B0F-427629F8B139}" type="presOf" srcId="{83ED95E2-6CEA-4E4E-B927-A9C74CE2B8A0}" destId="{88944B12-BD13-4A1A-9FBE-32C35317A70D}" srcOrd="0" destOrd="0" presId="urn:microsoft.com/office/officeart/2018/5/layout/CenteredIconLabelDescriptionList"/>
    <dgm:cxn modelId="{CDF2CFB4-79FE-4641-B6C5-203033068133}" srcId="{29D4534B-9A50-403A-AE4C-A263A71D6953}" destId="{F38509B8-B59D-4CA4-B840-D7A8859E246A}" srcOrd="2" destOrd="0" parTransId="{F93FA061-1323-484F-8150-3CF147F4E954}" sibTransId="{C8D896AF-0208-47AC-BF74-476E8835D145}"/>
    <dgm:cxn modelId="{950230B6-6CCE-455F-B1E9-49A716376105}" type="presOf" srcId="{F38509B8-B59D-4CA4-B840-D7A8859E246A}" destId="{CAE20173-F727-4AD7-847B-B7EAD339A53B}" srcOrd="0" destOrd="4" presId="urn:microsoft.com/office/officeart/2018/5/layout/CenteredIconLabelDescriptionList"/>
    <dgm:cxn modelId="{177837B9-B229-4746-A4AE-90EE0BFECC1D}" srcId="{520C3CD4-A7F0-437F-8A7C-F259B8CB5EEB}" destId="{542B5871-D8A9-4377-BFFE-B2EFDC5BBDF1}" srcOrd="3" destOrd="0" parTransId="{77F9B525-224B-431A-9E53-02C3744BF378}" sibTransId="{ADC7C51B-192A-419E-9A44-C9E6733A6612}"/>
    <dgm:cxn modelId="{3766FAB9-4C49-49EF-A297-B865585BAB7B}" srcId="{E9B04896-4020-43FF-84C5-4780AB38FEE6}" destId="{288C5FC5-F8CF-4C6A-A0E7-91A0760C1DB0}" srcOrd="0" destOrd="0" parTransId="{F7005F67-D5FD-45DC-8353-7D1187AE5F3A}" sibTransId="{83174770-9A0C-4687-93AF-5F0C61CBD45C}"/>
    <dgm:cxn modelId="{4607C3BA-979B-4828-AF13-76EAA3980C8B}" type="presOf" srcId="{2377A16D-4CD7-4E43-AC77-3A80ABD0F9C0}" destId="{26EA4CDD-289A-4CE9-8F39-60555C037AAA}" srcOrd="0" destOrd="0" presId="urn:microsoft.com/office/officeart/2018/5/layout/CenteredIconLabelDescriptionList"/>
    <dgm:cxn modelId="{A866EFC5-77F3-429F-9AF7-57D56213F474}" type="presOf" srcId="{1634B909-F8DE-441F-AC7B-4ED275B4AEF5}" destId="{FC4E9B42-9254-423B-A575-A9385AC2C856}" srcOrd="0" destOrd="0" presId="urn:microsoft.com/office/officeart/2018/5/layout/CenteredIconLabelDescriptionList"/>
    <dgm:cxn modelId="{A2AC82C6-7F63-4315-9317-948225BBBC64}" srcId="{83ED95E2-6CEA-4E4E-B927-A9C74CE2B8A0}" destId="{3A8FF5DF-24F5-44E7-ADEE-607D0EF0B56B}" srcOrd="4" destOrd="0" parTransId="{6AEA4BBF-29BA-427B-8317-6DF1C39560B4}" sibTransId="{44229BA3-7B42-4EAE-B504-21EA5B09DF5D}"/>
    <dgm:cxn modelId="{147D3ECE-B25A-4478-AAEF-F2ED22D347F4}" srcId="{83ED95E2-6CEA-4E4E-B927-A9C74CE2B8A0}" destId="{1634B909-F8DE-441F-AC7B-4ED275B4AEF5}" srcOrd="1" destOrd="0" parTransId="{CB1FE187-466D-46D4-9E31-715B8645F173}" sibTransId="{1F305C37-95EA-4593-8E6D-A99D90A7F0F6}"/>
    <dgm:cxn modelId="{C7FCE5D2-81AF-4ACF-B9FF-B570D89CEF72}" type="presOf" srcId="{2889FC81-D93F-48A7-A525-EFF664D9D2D3}" destId="{CAE20173-F727-4AD7-847B-B7EAD339A53B}" srcOrd="0" destOrd="7" presId="urn:microsoft.com/office/officeart/2018/5/layout/CenteredIconLabelDescriptionList"/>
    <dgm:cxn modelId="{A7FC51DD-4105-42DA-B0B6-F858E98A57AF}" srcId="{8A6297DC-3E92-4815-9A94-ABA0ADFFCB5A}" destId="{370D2831-DA0F-4228-B6D1-873924114376}" srcOrd="1" destOrd="0" parTransId="{C8DF0DEE-2D9F-463A-BC80-378B37A7B773}" sibTransId="{80E97DCC-0504-4890-8B71-9EC15D2E6047}"/>
    <dgm:cxn modelId="{5D57BEEB-E6DD-4967-93CB-FB215B9E2D8B}" srcId="{4A229E5C-5DEA-47B8-8C7E-EED5416B7853}" destId="{2889FC81-D93F-48A7-A525-EFF664D9D2D3}" srcOrd="1" destOrd="0" parTransId="{5F67B342-EDEA-412C-8D07-7D874FAE1861}" sibTransId="{EA61181C-11A1-40D4-B17C-94A6BE52EABD}"/>
    <dgm:cxn modelId="{C6B402ED-D6C0-42B2-9F8A-BAAD514D6D57}" srcId="{1634B909-F8DE-441F-AC7B-4ED275B4AEF5}" destId="{29D4534B-9A50-403A-AE4C-A263A71D6953}" srcOrd="1" destOrd="0" parTransId="{0722850D-66FD-4903-9EAB-0A9028C5F88D}" sibTransId="{DE37964E-C858-4284-ACE9-EBFF34515B5D}"/>
    <dgm:cxn modelId="{08C9ADF1-C55B-4074-B1CC-F40B7A74AE34}" type="presOf" srcId="{E9B04896-4020-43FF-84C5-4780AB38FEE6}" destId="{F48B3264-A602-4E53-B265-A8A7E14A6C0F}" srcOrd="0" destOrd="0" presId="urn:microsoft.com/office/officeart/2018/5/layout/CenteredIconLabelDescriptionList"/>
    <dgm:cxn modelId="{ADE639F4-D9E7-4D01-8C07-1268EDFF234A}" srcId="{1634B909-F8DE-441F-AC7B-4ED275B4AEF5}" destId="{4A229E5C-5DEA-47B8-8C7E-EED5416B7853}" srcOrd="2" destOrd="0" parTransId="{2F734857-0BE3-4A8B-9C3C-5D421BBA706E}" sibTransId="{C44C401E-A376-4548-97D9-99CD55BFDCFC}"/>
    <dgm:cxn modelId="{6E2041FA-1962-43DE-ADD7-8A1E124AA526}" type="presOf" srcId="{737871A1-437B-44C5-825B-E0081F4452A5}" destId="{CAE20173-F727-4AD7-847B-B7EAD339A53B}" srcOrd="0" destOrd="0" presId="urn:microsoft.com/office/officeart/2018/5/layout/CenteredIconLabelDescriptionList"/>
    <dgm:cxn modelId="{EACCA6F9-D358-4580-B61D-4DFEDD3D0151}" type="presParOf" srcId="{88944B12-BD13-4A1A-9FBE-32C35317A70D}" destId="{5C8B25BB-E5C2-46E0-B7A0-771DB59187DE}" srcOrd="0" destOrd="0" presId="urn:microsoft.com/office/officeart/2018/5/layout/CenteredIconLabelDescriptionList"/>
    <dgm:cxn modelId="{3FF4DDB3-84ED-4355-B8D2-2A9BD232A4FE}" type="presParOf" srcId="{5C8B25BB-E5C2-46E0-B7A0-771DB59187DE}" destId="{95E4BE21-632F-4B03-87EF-E0693D1590A6}" srcOrd="0" destOrd="0" presId="urn:microsoft.com/office/officeart/2018/5/layout/CenteredIconLabelDescriptionList"/>
    <dgm:cxn modelId="{022E7FE7-EDDC-4A07-8511-3C4ECD3A1570}" type="presParOf" srcId="{5C8B25BB-E5C2-46E0-B7A0-771DB59187DE}" destId="{04B85E54-6344-4D24-A014-A273A691A249}" srcOrd="1" destOrd="0" presId="urn:microsoft.com/office/officeart/2018/5/layout/CenteredIconLabelDescriptionList"/>
    <dgm:cxn modelId="{E31FFE76-3278-4CD3-918F-1267ECEFDC16}" type="presParOf" srcId="{5C8B25BB-E5C2-46E0-B7A0-771DB59187DE}" destId="{44832DDD-7F59-4C27-BD58-304F4B27B63F}" srcOrd="2" destOrd="0" presId="urn:microsoft.com/office/officeart/2018/5/layout/CenteredIconLabelDescriptionList"/>
    <dgm:cxn modelId="{B66E3100-A3FF-4964-93F5-3BC1615E4900}" type="presParOf" srcId="{5C8B25BB-E5C2-46E0-B7A0-771DB59187DE}" destId="{033D36C9-8D90-481F-A520-C71CB8BF321A}" srcOrd="3" destOrd="0" presId="urn:microsoft.com/office/officeart/2018/5/layout/CenteredIconLabelDescriptionList"/>
    <dgm:cxn modelId="{8C7092EE-9A1A-4F27-8586-D15EE56E5120}" type="presParOf" srcId="{5C8B25BB-E5C2-46E0-B7A0-771DB59187DE}" destId="{A6F69FB6-C47A-42BE-9776-F2EC2866C38E}" srcOrd="4" destOrd="0" presId="urn:microsoft.com/office/officeart/2018/5/layout/CenteredIconLabelDescriptionList"/>
    <dgm:cxn modelId="{A95D9205-C2AA-4CFC-8DB7-7239B9D80C82}" type="presParOf" srcId="{88944B12-BD13-4A1A-9FBE-32C35317A70D}" destId="{21790590-3CFF-4D64-8429-2C8FDFC7F65D}" srcOrd="1" destOrd="0" presId="urn:microsoft.com/office/officeart/2018/5/layout/CenteredIconLabelDescriptionList"/>
    <dgm:cxn modelId="{7DC1CCF3-7651-4502-860C-DD724591E764}" type="presParOf" srcId="{88944B12-BD13-4A1A-9FBE-32C35317A70D}" destId="{458CCCF6-6E47-40E9-AB24-D013454416A1}" srcOrd="2" destOrd="0" presId="urn:microsoft.com/office/officeart/2018/5/layout/CenteredIconLabelDescriptionList"/>
    <dgm:cxn modelId="{F583246A-0DD9-4D41-9388-1390FBF582D0}" type="presParOf" srcId="{458CCCF6-6E47-40E9-AB24-D013454416A1}" destId="{32C5AD88-FE6D-479F-BB8B-E20C260F223E}" srcOrd="0" destOrd="0" presId="urn:microsoft.com/office/officeart/2018/5/layout/CenteredIconLabelDescriptionList"/>
    <dgm:cxn modelId="{A4C732FA-882C-4D6E-8925-03C55CD55250}" type="presParOf" srcId="{458CCCF6-6E47-40E9-AB24-D013454416A1}" destId="{3ED35220-E01E-400E-A3D0-69176CDDD73F}" srcOrd="1" destOrd="0" presId="urn:microsoft.com/office/officeart/2018/5/layout/CenteredIconLabelDescriptionList"/>
    <dgm:cxn modelId="{91282E28-4DED-4A3C-BD36-E90BCE9B77ED}" type="presParOf" srcId="{458CCCF6-6E47-40E9-AB24-D013454416A1}" destId="{FC4E9B42-9254-423B-A575-A9385AC2C856}" srcOrd="2" destOrd="0" presId="urn:microsoft.com/office/officeart/2018/5/layout/CenteredIconLabelDescriptionList"/>
    <dgm:cxn modelId="{B3512330-2206-4165-A6AF-07AB58ED7C94}" type="presParOf" srcId="{458CCCF6-6E47-40E9-AB24-D013454416A1}" destId="{622EB57B-ED25-424F-A8F5-C30C0D084CBE}" srcOrd="3" destOrd="0" presId="urn:microsoft.com/office/officeart/2018/5/layout/CenteredIconLabelDescriptionList"/>
    <dgm:cxn modelId="{154594EC-038B-452C-8757-BB47C92E66A4}" type="presParOf" srcId="{458CCCF6-6E47-40E9-AB24-D013454416A1}" destId="{CAE20173-F727-4AD7-847B-B7EAD339A53B}" srcOrd="4" destOrd="0" presId="urn:microsoft.com/office/officeart/2018/5/layout/CenteredIconLabelDescriptionList"/>
    <dgm:cxn modelId="{356FB63E-CEE4-4BDA-AE86-2A52C33E1238}" type="presParOf" srcId="{88944B12-BD13-4A1A-9FBE-32C35317A70D}" destId="{4C05612A-CB40-4EDB-BE48-762C459626B9}" srcOrd="3" destOrd="0" presId="urn:microsoft.com/office/officeart/2018/5/layout/CenteredIconLabelDescriptionList"/>
    <dgm:cxn modelId="{0D5B011F-AE79-4E48-99E1-076A74130D00}" type="presParOf" srcId="{88944B12-BD13-4A1A-9FBE-32C35317A70D}" destId="{AE310424-A1EA-4B1B-BD0D-DE6633623C6B}" srcOrd="4" destOrd="0" presId="urn:microsoft.com/office/officeart/2018/5/layout/CenteredIconLabelDescriptionList"/>
    <dgm:cxn modelId="{CC1AFA7D-98E6-4547-A01D-74ACD9FCF073}" type="presParOf" srcId="{AE310424-A1EA-4B1B-BD0D-DE6633623C6B}" destId="{E76FAEB7-F057-4937-A234-5C35C4542AA1}" srcOrd="0" destOrd="0" presId="urn:microsoft.com/office/officeart/2018/5/layout/CenteredIconLabelDescriptionList"/>
    <dgm:cxn modelId="{F9EEBD03-73BF-4847-A3AA-C9377ACBAFED}" type="presParOf" srcId="{AE310424-A1EA-4B1B-BD0D-DE6633623C6B}" destId="{B7A9B518-2840-4269-85B0-A7FFA6D553EC}" srcOrd="1" destOrd="0" presId="urn:microsoft.com/office/officeart/2018/5/layout/CenteredIconLabelDescriptionList"/>
    <dgm:cxn modelId="{4B2E9F82-2E97-4121-BCF9-D26CBA434151}" type="presParOf" srcId="{AE310424-A1EA-4B1B-BD0D-DE6633623C6B}" destId="{26EA4CDD-289A-4CE9-8F39-60555C037AAA}" srcOrd="2" destOrd="0" presId="urn:microsoft.com/office/officeart/2018/5/layout/CenteredIconLabelDescriptionList"/>
    <dgm:cxn modelId="{9B300395-5D18-4604-889A-305030867DF0}" type="presParOf" srcId="{AE310424-A1EA-4B1B-BD0D-DE6633623C6B}" destId="{BDF79373-9507-41D4-9F9B-E6A6E5F2811C}" srcOrd="3" destOrd="0" presId="urn:microsoft.com/office/officeart/2018/5/layout/CenteredIconLabelDescriptionList"/>
    <dgm:cxn modelId="{D37EC231-D4CB-469F-87E3-74E6FDC12059}" type="presParOf" srcId="{AE310424-A1EA-4B1B-BD0D-DE6633623C6B}" destId="{3A6EFB9F-1FF4-4FD0-BD03-2DD4F21B4DF8}" srcOrd="4" destOrd="0" presId="urn:microsoft.com/office/officeart/2018/5/layout/CenteredIconLabelDescriptionList"/>
    <dgm:cxn modelId="{4B77EA1E-A242-41C0-8F3C-19640BA4ACA5}" type="presParOf" srcId="{88944B12-BD13-4A1A-9FBE-32C35317A70D}" destId="{32B196ED-B319-45E2-8C6A-2B86C451383C}" srcOrd="5" destOrd="0" presId="urn:microsoft.com/office/officeart/2018/5/layout/CenteredIconLabelDescriptionList"/>
    <dgm:cxn modelId="{627B2ACE-351B-4F85-8ADD-2D7CB8A92803}" type="presParOf" srcId="{88944B12-BD13-4A1A-9FBE-32C35317A70D}" destId="{CC5EB611-9716-4DA4-965A-21516565B9F4}" srcOrd="6" destOrd="0" presId="urn:microsoft.com/office/officeart/2018/5/layout/CenteredIconLabelDescriptionList"/>
    <dgm:cxn modelId="{AA977D6C-46B5-446D-AD0B-8B38B041DE06}" type="presParOf" srcId="{CC5EB611-9716-4DA4-965A-21516565B9F4}" destId="{9354D529-E7EB-41C0-ADBF-4FC0B05D4A60}" srcOrd="0" destOrd="0" presId="urn:microsoft.com/office/officeart/2018/5/layout/CenteredIconLabelDescriptionList"/>
    <dgm:cxn modelId="{3A256063-4BDA-4428-A3ED-A802B7A7F772}" type="presParOf" srcId="{CC5EB611-9716-4DA4-965A-21516565B9F4}" destId="{4CA40997-D1AC-41EA-8156-F60BA5B25A2B}" srcOrd="1" destOrd="0" presId="urn:microsoft.com/office/officeart/2018/5/layout/CenteredIconLabelDescriptionList"/>
    <dgm:cxn modelId="{DDBF9390-A9D7-40D4-ADB0-BAF15585561F}" type="presParOf" srcId="{CC5EB611-9716-4DA4-965A-21516565B9F4}" destId="{F48B3264-A602-4E53-B265-A8A7E14A6C0F}" srcOrd="2" destOrd="0" presId="urn:microsoft.com/office/officeart/2018/5/layout/CenteredIconLabelDescriptionList"/>
    <dgm:cxn modelId="{12B06B21-29AA-451E-B85E-CD417468C0E7}" type="presParOf" srcId="{CC5EB611-9716-4DA4-965A-21516565B9F4}" destId="{EEDFB0CE-36FC-4F9F-B639-A8142F65C08D}" srcOrd="3" destOrd="0" presId="urn:microsoft.com/office/officeart/2018/5/layout/CenteredIconLabelDescriptionList"/>
    <dgm:cxn modelId="{52AB2771-8258-456A-A8A3-5C34B4A93A90}" type="presParOf" srcId="{CC5EB611-9716-4DA4-965A-21516565B9F4}" destId="{78BF4496-3861-478F-AB7B-31B934D4599E}" srcOrd="4" destOrd="0" presId="urn:microsoft.com/office/officeart/2018/5/layout/CenteredIconLabelDescriptionList"/>
    <dgm:cxn modelId="{A1942411-6B38-488D-BE3F-F75BF5F1F010}" type="presParOf" srcId="{88944B12-BD13-4A1A-9FBE-32C35317A70D}" destId="{18E9D820-9A49-4981-B65D-14CADAF1E5C4}" srcOrd="7" destOrd="0" presId="urn:microsoft.com/office/officeart/2018/5/layout/CenteredIconLabelDescriptionList"/>
    <dgm:cxn modelId="{AF616116-4990-4F41-B022-D0A80AAAF29E}" type="presParOf" srcId="{88944B12-BD13-4A1A-9FBE-32C35317A70D}" destId="{ED3B4667-F5EA-4642-9954-FD1BB186B1C0}" srcOrd="8" destOrd="0" presId="urn:microsoft.com/office/officeart/2018/5/layout/CenteredIconLabelDescriptionList"/>
    <dgm:cxn modelId="{590F32B5-DB58-4FD9-BFA3-ADA1B7E4BD0C}" type="presParOf" srcId="{ED3B4667-F5EA-4642-9954-FD1BB186B1C0}" destId="{34E3D173-6AD0-43FF-BD8A-774FE2AA052E}" srcOrd="0" destOrd="0" presId="urn:microsoft.com/office/officeart/2018/5/layout/CenteredIconLabelDescriptionList"/>
    <dgm:cxn modelId="{E7770BFC-CA8F-460A-A6F2-B9616CD07FEC}" type="presParOf" srcId="{ED3B4667-F5EA-4642-9954-FD1BB186B1C0}" destId="{72A8D5D2-A956-4DD5-AE8D-BFC29D970724}" srcOrd="1" destOrd="0" presId="urn:microsoft.com/office/officeart/2018/5/layout/CenteredIconLabelDescriptionList"/>
    <dgm:cxn modelId="{157BFAD5-44F1-4DC6-B6F7-FA7D92726121}" type="presParOf" srcId="{ED3B4667-F5EA-4642-9954-FD1BB186B1C0}" destId="{E766E2D5-3251-4295-94F0-6430911B6376}" srcOrd="2" destOrd="0" presId="urn:microsoft.com/office/officeart/2018/5/layout/CenteredIconLabelDescriptionList"/>
    <dgm:cxn modelId="{7E34F1E2-C345-4DDF-9F55-525BD6FC2188}" type="presParOf" srcId="{ED3B4667-F5EA-4642-9954-FD1BB186B1C0}" destId="{17A828B1-3B9D-4427-8C44-2BD157E2FF57}" srcOrd="3" destOrd="0" presId="urn:microsoft.com/office/officeart/2018/5/layout/CenteredIconLabelDescriptionList"/>
    <dgm:cxn modelId="{6FFD22AD-7E89-454E-BEF8-B67673A2DDAA}" type="presParOf" srcId="{ED3B4667-F5EA-4642-9954-FD1BB186B1C0}" destId="{3262A94B-EDB8-489A-9214-19EE9E2A4B69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E4BE21-632F-4B03-87EF-E0693D1590A6}">
      <dsp:nvSpPr>
        <dsp:cNvPr id="0" name=""/>
        <dsp:cNvSpPr/>
      </dsp:nvSpPr>
      <dsp:spPr>
        <a:xfrm>
          <a:off x="576523" y="235158"/>
          <a:ext cx="607156" cy="5237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832DDD-7F59-4C27-BD58-304F4B27B63F}">
      <dsp:nvSpPr>
        <dsp:cNvPr id="0" name=""/>
        <dsp:cNvSpPr/>
      </dsp:nvSpPr>
      <dsp:spPr>
        <a:xfrm>
          <a:off x="12735" y="885104"/>
          <a:ext cx="1734731" cy="344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kern="1200"/>
            <a:t>Data Collection</a:t>
          </a:r>
          <a:endParaRPr lang="en-US" sz="1400" kern="1200"/>
        </a:p>
      </dsp:txBody>
      <dsp:txXfrm>
        <a:off x="12735" y="885104"/>
        <a:ext cx="1734731" cy="344070"/>
      </dsp:txXfrm>
    </dsp:sp>
    <dsp:sp modelId="{A6F69FB6-C47A-42BE-9776-F2EC2866C38E}">
      <dsp:nvSpPr>
        <dsp:cNvPr id="0" name=""/>
        <dsp:cNvSpPr/>
      </dsp:nvSpPr>
      <dsp:spPr>
        <a:xfrm>
          <a:off x="12735" y="1287854"/>
          <a:ext cx="1734731" cy="1881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Making GET requests to the SpaceX REST API</a:t>
          </a:r>
          <a:endParaRPr lang="en-US" sz="1100" kern="120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Web Scraping</a:t>
          </a:r>
          <a:endParaRPr lang="en-US" sz="1100" kern="1200"/>
        </a:p>
      </dsp:txBody>
      <dsp:txXfrm>
        <a:off x="12735" y="1287854"/>
        <a:ext cx="1734731" cy="1881264"/>
      </dsp:txXfrm>
    </dsp:sp>
    <dsp:sp modelId="{32C5AD88-FE6D-479F-BB8B-E20C260F223E}">
      <dsp:nvSpPr>
        <dsp:cNvPr id="0" name=""/>
        <dsp:cNvSpPr/>
      </dsp:nvSpPr>
      <dsp:spPr>
        <a:xfrm>
          <a:off x="3105796" y="235158"/>
          <a:ext cx="607156" cy="5237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4E9B42-9254-423B-A575-A9385AC2C856}">
      <dsp:nvSpPr>
        <dsp:cNvPr id="0" name=""/>
        <dsp:cNvSpPr/>
      </dsp:nvSpPr>
      <dsp:spPr>
        <a:xfrm>
          <a:off x="2542009" y="885104"/>
          <a:ext cx="1734731" cy="344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kern="1200"/>
            <a:t>Data Wrangling </a:t>
          </a:r>
          <a:endParaRPr lang="en-US" sz="1400" kern="1200"/>
        </a:p>
      </dsp:txBody>
      <dsp:txXfrm>
        <a:off x="2542009" y="885104"/>
        <a:ext cx="1734731" cy="344070"/>
      </dsp:txXfrm>
    </dsp:sp>
    <dsp:sp modelId="{CAE20173-F727-4AD7-847B-B7EAD339A53B}">
      <dsp:nvSpPr>
        <dsp:cNvPr id="0" name=""/>
        <dsp:cNvSpPr/>
      </dsp:nvSpPr>
      <dsp:spPr>
        <a:xfrm>
          <a:off x="2051045" y="1287854"/>
          <a:ext cx="2716659" cy="1881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Using the .</a:t>
          </a:r>
          <a:r>
            <a:rPr lang="en-GB" sz="1100" kern="1200" dirty="0" err="1"/>
            <a:t>fillna</a:t>
          </a:r>
          <a:r>
            <a:rPr lang="en-GB" sz="1100" kern="1200" dirty="0"/>
            <a:t>() method to remove </a:t>
          </a:r>
          <a:r>
            <a:rPr lang="en-GB" sz="1100" kern="1200" dirty="0" err="1"/>
            <a:t>NaN</a:t>
          </a:r>
          <a:r>
            <a:rPr lang="en-GB" sz="1100" kern="1200" dirty="0"/>
            <a:t> values</a:t>
          </a:r>
          <a:endParaRPr lang="en-US" sz="1100" kern="1200" dirty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Using the </a:t>
          </a:r>
          <a:r>
            <a:rPr lang="en-GB" sz="1100" b="0" kern="1200" dirty="0"/>
            <a:t>.</a:t>
          </a:r>
          <a:r>
            <a:rPr lang="en-GB" sz="1100" b="0" kern="1200" dirty="0" err="1"/>
            <a:t>value_counts</a:t>
          </a:r>
          <a:r>
            <a:rPr lang="en-GB" sz="1100" b="0" kern="1200" dirty="0"/>
            <a:t>()</a:t>
          </a:r>
          <a:r>
            <a:rPr lang="en-GB" sz="1100" kern="1200" dirty="0"/>
            <a:t> method to determine the following: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/>
            <a:t>Number of launches on each site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/>
            <a:t>Number and occurrence of each orbit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/>
            <a:t>Number and occurrence of mission outcome per orbit type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Creating a landing outcome label that shows the following: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/>
            <a:t>0 when the booster did not land successfully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/>
            <a:t>1 when the booster did land successfully</a:t>
          </a:r>
          <a:endParaRPr lang="en-US" sz="1100" kern="1200"/>
        </a:p>
      </dsp:txBody>
      <dsp:txXfrm>
        <a:off x="2051045" y="1287854"/>
        <a:ext cx="2716659" cy="1881264"/>
      </dsp:txXfrm>
    </dsp:sp>
    <dsp:sp modelId="{E76FAEB7-F057-4937-A234-5C35C4542AA1}">
      <dsp:nvSpPr>
        <dsp:cNvPr id="0" name=""/>
        <dsp:cNvSpPr/>
      </dsp:nvSpPr>
      <dsp:spPr>
        <a:xfrm>
          <a:off x="5635070" y="235158"/>
          <a:ext cx="607156" cy="5237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EA4CDD-289A-4CE9-8F39-60555C037AAA}">
      <dsp:nvSpPr>
        <dsp:cNvPr id="0" name=""/>
        <dsp:cNvSpPr/>
      </dsp:nvSpPr>
      <dsp:spPr>
        <a:xfrm>
          <a:off x="5071282" y="885104"/>
          <a:ext cx="1734731" cy="344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kern="1200"/>
            <a:t>Exploratory Data Analysis</a:t>
          </a:r>
          <a:endParaRPr lang="en-US" sz="1400" kern="1200"/>
        </a:p>
      </dsp:txBody>
      <dsp:txXfrm>
        <a:off x="5071282" y="885104"/>
        <a:ext cx="1734731" cy="344070"/>
      </dsp:txXfrm>
    </dsp:sp>
    <dsp:sp modelId="{3A6EFB9F-1FF4-4FD0-BD03-2DD4F21B4DF8}">
      <dsp:nvSpPr>
        <dsp:cNvPr id="0" name=""/>
        <dsp:cNvSpPr/>
      </dsp:nvSpPr>
      <dsp:spPr>
        <a:xfrm>
          <a:off x="5071282" y="1287854"/>
          <a:ext cx="1734731" cy="1881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Using SQL queries to manipulate and evaluate the SpaceX dataset</a:t>
          </a:r>
          <a:endParaRPr lang="en-US" sz="1100" kern="120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Using Pandas and Matplotlib to visualize relationships between variables, and determine patterns</a:t>
          </a:r>
          <a:endParaRPr lang="en-US" sz="1100" kern="1200"/>
        </a:p>
      </dsp:txBody>
      <dsp:txXfrm>
        <a:off x="5071282" y="1287854"/>
        <a:ext cx="1734731" cy="1881264"/>
      </dsp:txXfrm>
    </dsp:sp>
    <dsp:sp modelId="{9354D529-E7EB-41C0-ADBF-4FC0B05D4A60}">
      <dsp:nvSpPr>
        <dsp:cNvPr id="0" name=""/>
        <dsp:cNvSpPr/>
      </dsp:nvSpPr>
      <dsp:spPr>
        <a:xfrm>
          <a:off x="7673380" y="235158"/>
          <a:ext cx="607156" cy="5237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8B3264-A602-4E53-B265-A8A7E14A6C0F}">
      <dsp:nvSpPr>
        <dsp:cNvPr id="0" name=""/>
        <dsp:cNvSpPr/>
      </dsp:nvSpPr>
      <dsp:spPr>
        <a:xfrm>
          <a:off x="7109592" y="885104"/>
          <a:ext cx="1734731" cy="344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kern="1200"/>
            <a:t>Interactive Visual Analytics</a:t>
          </a:r>
          <a:endParaRPr lang="en-US" sz="1400" kern="1200"/>
        </a:p>
      </dsp:txBody>
      <dsp:txXfrm>
        <a:off x="7109592" y="885104"/>
        <a:ext cx="1734731" cy="344070"/>
      </dsp:txXfrm>
    </dsp:sp>
    <dsp:sp modelId="{78BF4496-3861-478F-AB7B-31B934D4599E}">
      <dsp:nvSpPr>
        <dsp:cNvPr id="0" name=""/>
        <dsp:cNvSpPr/>
      </dsp:nvSpPr>
      <dsp:spPr>
        <a:xfrm>
          <a:off x="7109592" y="1287854"/>
          <a:ext cx="1734731" cy="1881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Geospatial analytics using Folium</a:t>
          </a:r>
          <a:endParaRPr lang="en-US" sz="1100" kern="120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Creating an interactive dashboard using Plotly Dash</a:t>
          </a:r>
          <a:endParaRPr lang="en-US" sz="1100" kern="1200"/>
        </a:p>
      </dsp:txBody>
      <dsp:txXfrm>
        <a:off x="7109592" y="1287854"/>
        <a:ext cx="1734731" cy="1881264"/>
      </dsp:txXfrm>
    </dsp:sp>
    <dsp:sp modelId="{34E3D173-6AD0-43FF-BD8A-774FE2AA052E}">
      <dsp:nvSpPr>
        <dsp:cNvPr id="0" name=""/>
        <dsp:cNvSpPr/>
      </dsp:nvSpPr>
      <dsp:spPr>
        <a:xfrm>
          <a:off x="9711690" y="235158"/>
          <a:ext cx="607156" cy="52378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66E2D5-3251-4295-94F0-6430911B6376}">
      <dsp:nvSpPr>
        <dsp:cNvPr id="0" name=""/>
        <dsp:cNvSpPr/>
      </dsp:nvSpPr>
      <dsp:spPr>
        <a:xfrm>
          <a:off x="9147902" y="885104"/>
          <a:ext cx="1734731" cy="344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kern="1200"/>
            <a:t>Data Modelling and Evaluation</a:t>
          </a:r>
          <a:endParaRPr lang="en-US" sz="1400" kern="1200"/>
        </a:p>
      </dsp:txBody>
      <dsp:txXfrm>
        <a:off x="9147902" y="885104"/>
        <a:ext cx="1734731" cy="344070"/>
      </dsp:txXfrm>
    </dsp:sp>
    <dsp:sp modelId="{3262A94B-EDB8-489A-9214-19EE9E2A4B69}">
      <dsp:nvSpPr>
        <dsp:cNvPr id="0" name=""/>
        <dsp:cNvSpPr/>
      </dsp:nvSpPr>
      <dsp:spPr>
        <a:xfrm>
          <a:off x="9147902" y="1287854"/>
          <a:ext cx="1734731" cy="1881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Using Scikit-Learn to: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/>
            <a:t>Pre-process (standardize) the data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/>
            <a:t>Split the data into training and testing data using train_test_split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Train different classification models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/>
            <a:t>Find hyperparameters using GridSearchCV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Plotting confusion matrices for each classification model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Assessing the accuracy of each classification model</a:t>
          </a:r>
          <a:endParaRPr lang="en-US" sz="1100" kern="1200"/>
        </a:p>
      </dsp:txBody>
      <dsp:txXfrm>
        <a:off x="9147902" y="1287854"/>
        <a:ext cx="1734731" cy="18812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 sz="90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z="900" smtClean="0"/>
              <a:pPr/>
              <a:t>18/02/2024</a:t>
            </a:fld>
            <a:endParaRPr lang="pt-PT" sz="9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 sz="9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z="900" smtClean="0"/>
              <a:pPr/>
              <a:t>‹#›</a:t>
            </a:fld>
            <a:endParaRPr lang="pt-PT" sz="900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9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900"/>
            </a:lvl1pPr>
          </a:lstStyle>
          <a:p>
            <a:fld id="{0835B8F7-DAC4-4931-8AED-4356A8B2FD64}" type="datetimeFigureOut">
              <a:rPr lang="pt-BR" smtClean="0"/>
              <a:pPr/>
              <a:t>18/02/2024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Insert comments</a:t>
            </a:r>
            <a:endParaRPr lang="pt-BR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/>
            </a:lvl1pPr>
          </a:lstStyle>
          <a:p>
            <a:fld id="{C0696B5C-12A0-4042-B4D0-BD3B9A4F58C6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2259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468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61725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197284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007574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52054216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496397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2/18/2024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917497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2/18/2024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679571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813692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71938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F0D51B9-A61A-4FDC-9E0F-E2A63E0E9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03838" y="0"/>
            <a:ext cx="6888162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/>
              <a:t>Insert picture, edit alt text and send </a:t>
            </a:r>
            <a:r>
              <a:rPr lang="de-DE" err="1"/>
              <a:t>to</a:t>
            </a:r>
            <a:r>
              <a:rPr lang="de-DE"/>
              <a:t> back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293129"/>
            <a:ext cx="11386134" cy="2215991"/>
          </a:xfrm>
        </p:spPr>
        <p:txBody>
          <a:bodyPr wrap="square" lIns="36000" rIns="36000" bIns="0" anchor="b" anchorCtr="0">
            <a:spAutoFit/>
          </a:bodyPr>
          <a:lstStyle>
            <a:lvl1pPr algn="l">
              <a:lnSpc>
                <a:spcPct val="90000"/>
              </a:lnSpc>
              <a:defRPr sz="80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561383"/>
            <a:ext cx="11386134" cy="307777"/>
          </a:xfrm>
        </p:spPr>
        <p:txBody>
          <a:bodyPr wrap="square" lIns="36000" tIns="0" rIns="3600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5491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dark gre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6BB52B-0C5D-4023-89D5-282E9A520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0850DA69-657E-41C3-B340-B16C354CA1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1447800"/>
            <a:ext cx="11406187" cy="49514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0845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126344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light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89E73A-8AF6-4995-85C4-948312F9A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E7C5D7A7-45E9-4756-B28B-644907783F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2" y="1447800"/>
            <a:ext cx="11406188" cy="4951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47567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3 colum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94515F3-E20E-47CC-8314-0A030AB3D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4813" y="1327151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2205319"/>
            <a:ext cx="3456432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71047" y="1327150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1047" y="2205319"/>
            <a:ext cx="3456432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30755" y="1327150"/>
            <a:ext cx="3456432" cy="83782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INSERT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30755" y="2205319"/>
            <a:ext cx="3456432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81308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2339007"/>
            <a:ext cx="11386134" cy="2031325"/>
          </a:xfrm>
        </p:spPr>
        <p:txBody>
          <a:bodyPr wrap="square" lIns="36000" rIns="36000" bIns="0" anchor="b" anchorCtr="0">
            <a:spAutoFit/>
          </a:bodyPr>
          <a:lstStyle>
            <a:lvl1pPr algn="l">
              <a:lnSpc>
                <a:spcPct val="100000"/>
              </a:lnSpc>
              <a:defRPr sz="66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242574"/>
            <a:ext cx="11379200" cy="307777"/>
          </a:xfrm>
        </p:spPr>
        <p:txBody>
          <a:bodyPr wrap="square" lIns="36000" tIns="0" rIns="36000">
            <a:sp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97612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 Full Pictur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A5A39C93-A915-45D6-953A-AAC473CA2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813" y="3678123"/>
            <a:ext cx="11386134" cy="830997"/>
          </a:xfrm>
        </p:spPr>
        <p:txBody>
          <a:bodyPr wrap="square" lIns="36000" rIns="36000" bIns="0" anchor="b" anchorCtr="0">
            <a:spAutoFit/>
          </a:bodyPr>
          <a:lstStyle>
            <a:lvl1pPr algn="l">
              <a:lnSpc>
                <a:spcPct val="90000"/>
              </a:lnSpc>
              <a:defRPr sz="60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81D5C5CA-E0F9-4194-9FD7-26150AB2A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3" y="4561383"/>
            <a:ext cx="11386134" cy="307777"/>
          </a:xfrm>
        </p:spPr>
        <p:txBody>
          <a:bodyPr wrap="square" lIns="36000" tIns="0" rIns="36000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05867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2EBDB0D-AC97-40F0-9DD9-F997B008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74F36F-3194-40C1-BFCB-D2FC8CB29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388188"/>
            <a:ext cx="4323035" cy="2392740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Oval 20">
            <a:extLst>
              <a:ext uri="{FF2B5EF4-FFF2-40B4-BE49-F238E27FC236}">
                <a16:creationId xmlns:a16="http://schemas.microsoft.com/office/drawing/2014/main" id="{0B27F5C5-C656-4F2F-9EEE-B93F6E79E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27637" y="711496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811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C41C771-7ED2-45AF-884F-E0E275C6B3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498013" y="1040484"/>
            <a:ext cx="863263" cy="48270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>
            <a:lvl1pPr algn="ctr">
              <a:defRPr sz="3600" b="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Nº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6A82ADF8-12C7-4D27-8457-7F3D1C93EB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87432" y="518014"/>
            <a:ext cx="4020458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0">
                <a:solidFill>
                  <a:srgbClr val="0070AD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18CF815-87D3-425A-8169-07DAC599615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87433" y="936969"/>
            <a:ext cx="4020458" cy="11776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Oval 20">
            <a:extLst>
              <a:ext uri="{FF2B5EF4-FFF2-40B4-BE49-F238E27FC236}">
                <a16:creationId xmlns:a16="http://schemas.microsoft.com/office/drawing/2014/main" id="{71209714-A86B-492A-AC18-2DBD1D17E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27637" y="2656077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590A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CDF667B-1AA2-4981-B115-B40754E318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98013" y="2996221"/>
            <a:ext cx="863263" cy="48270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>
            <a:lvl1pPr algn="ctr">
              <a:defRPr sz="3600" b="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Nº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49B542E-285C-4837-B671-696E4DC00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87432" y="2563381"/>
            <a:ext cx="4020458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0">
                <a:solidFill>
                  <a:srgbClr val="0070AD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09A45E63-A970-497F-9E53-8D389A8457F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787433" y="2982336"/>
            <a:ext cx="4020458" cy="11776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Oval 20">
            <a:extLst>
              <a:ext uri="{FF2B5EF4-FFF2-40B4-BE49-F238E27FC236}">
                <a16:creationId xmlns:a16="http://schemas.microsoft.com/office/drawing/2014/main" id="{F88C0E2C-E612-44EC-9013-AD68C65B6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27637" y="4780395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A600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411BF5D-81E9-4AC1-AE6D-53DC26B2ECA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498013" y="5107841"/>
            <a:ext cx="863263" cy="48270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>
            <a:lvl1pPr algn="ctr">
              <a:defRPr sz="3600" b="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Nº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2676D57-7318-4038-8625-151D4DD857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87432" y="4647262"/>
            <a:ext cx="4020458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0">
                <a:solidFill>
                  <a:srgbClr val="0070AD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AB98D4C-7485-4468-A517-B5B92B48F38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787433" y="5066217"/>
            <a:ext cx="4020458" cy="11776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insert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990504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7349" y="0"/>
            <a:ext cx="11125236" cy="11049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20" name="Picture Placeholder 47">
            <a:extLst>
              <a:ext uri="{FF2B5EF4-FFF2-40B4-BE49-F238E27FC236}">
                <a16:creationId xmlns:a16="http://schemas.microsoft.com/office/drawing/2014/main" id="{51CA337D-4B25-44C1-847A-AC0D74277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192909"/>
            <a:ext cx="5591944" cy="5260428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fr-FR"/>
              <a:t>Cliquez sur l'icône pour ajouter une image</a:t>
            </a:r>
            <a:endParaRPr lang="pt-PT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3E908611-FBB7-4987-BE0F-F09EAF1FFC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00059" y="119290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06025B9-0362-4974-8920-7C764289CB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0059" y="186504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insert text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57644F2-F28D-4087-B791-1E7F26C4AD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0059" y="253718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25F62A33-F672-4099-9B72-9B2267F22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0059" y="320932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72FF6EE1-C46D-4DEB-A508-49B5101CF2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00059" y="388146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31D06D9-EA9B-42A0-81EE-D669D6CA5F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00059" y="455360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FEA829A-6217-4965-B7BD-6BC37F7849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00059" y="522574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E05DDB93-91CA-4BAF-9D63-E4134B435D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00059" y="5897889"/>
            <a:ext cx="5007742" cy="55544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13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insert text</a:t>
            </a:r>
          </a:p>
        </p:txBody>
      </p:sp>
    </p:spTree>
    <p:extLst>
      <p:ext uri="{BB962C8B-B14F-4D97-AF65-F5344CB8AC3E}">
        <p14:creationId xmlns:p14="http://schemas.microsoft.com/office/powerpoint/2010/main" val="14097955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A66D25-366C-4142-B5D9-9A4107D8B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9A63D1-B6C5-4F10-ABD1-7445EB2D8ADC}"/>
              </a:ext>
            </a:extLst>
          </p:cNvPr>
          <p:cNvSpPr/>
          <p:nvPr userDrawn="1"/>
        </p:nvSpPr>
        <p:spPr>
          <a:xfrm>
            <a:off x="407988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AE9BC27-7262-47DA-99EA-4AB1F52A8C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5016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chemeClr val="accent1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E24DC023-E500-4824-A661-003A568299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5015" y="4079991"/>
            <a:ext cx="2890194" cy="220156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9DEBB0-4052-42E9-B8A1-20FEA957F747}"/>
              </a:ext>
            </a:extLst>
          </p:cNvPr>
          <p:cNvSpPr/>
          <p:nvPr userDrawn="1"/>
        </p:nvSpPr>
        <p:spPr>
          <a:xfrm>
            <a:off x="4333875" y="2423886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EBBF7568-EC18-40A1-B3C2-1E64D0BFDE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50903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rgbClr val="336B7D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B1037A2D-940F-4255-984B-C4A7AABBB72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4650903" y="4079991"/>
            <a:ext cx="2890194" cy="220156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buClr>
                <a:srgbClr val="336B7D"/>
              </a:buClr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buClr>
                <a:srgbClr val="336B7D"/>
              </a:buClr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buClr>
                <a:srgbClr val="336B7D"/>
              </a:buClr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buClr>
                <a:srgbClr val="336B7D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0917E2-630D-4941-BA4B-7EB65D4A7850}"/>
              </a:ext>
            </a:extLst>
          </p:cNvPr>
          <p:cNvSpPr/>
          <p:nvPr userDrawn="1"/>
        </p:nvSpPr>
        <p:spPr>
          <a:xfrm>
            <a:off x="8259763" y="2406300"/>
            <a:ext cx="3524250" cy="40468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C0A1379-EE65-47B3-B113-45D1ED57400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76791" y="3332368"/>
            <a:ext cx="2890194" cy="645047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lnSpc>
                <a:spcPts val="1800"/>
              </a:lnSpc>
              <a:defRPr sz="1600" b="0">
                <a:solidFill>
                  <a:srgbClr val="BA2980"/>
                </a:solidFill>
                <a:latin typeface="+mj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insert title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5849E3D5-EF9E-46F2-9C73-58806A392B34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576791" y="4079991"/>
            <a:ext cx="2890194" cy="2201561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buClr>
                <a:srgbClr val="BA2980"/>
              </a:buClr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buClr>
                <a:srgbClr val="BA2980"/>
              </a:buClr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buClr>
                <a:srgbClr val="BA2980"/>
              </a:buClr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buClr>
                <a:srgbClr val="BA2980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67796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white Pi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47484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blue Pi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7229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326148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037369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409411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2/18/2024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942861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2/18/2024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807980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2/18/2024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758555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735579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27">
            <a:extLst>
              <a:ext uri="{FF2B5EF4-FFF2-40B4-BE49-F238E27FC236}">
                <a16:creationId xmlns:a16="http://schemas.microsoft.com/office/drawing/2014/main" id="{1FD39043-6676-20A8-2A95-B0077286FEA0}"/>
              </a:ext>
            </a:extLst>
          </p:cNvPr>
          <p:cNvSpPr/>
          <p:nvPr userDrawn="1"/>
        </p:nvSpPr>
        <p:spPr>
          <a:xfrm>
            <a:off x="404813" y="6517871"/>
            <a:ext cx="3410847" cy="219456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kern="0" dirty="0">
                <a:solidFill>
                  <a:srgbClr val="A6A6A6"/>
                </a:solidFill>
                <a:latin typeface="Ubuntu" panose="020B0504030602030204" pitchFamily="34" charset="0"/>
                <a:cs typeface="Arial" panose="020B0604020202020204" pitchFamily="34" charset="0"/>
              </a:rPr>
              <a:t>IBM Applied Data Science Capstone  |  Daniel Barnes  |  2022</a:t>
            </a:r>
          </a:p>
        </p:txBody>
      </p:sp>
      <p:sp>
        <p:nvSpPr>
          <p:cNvPr id="12" name="Retângulo 43">
            <a:extLst>
              <a:ext uri="{FF2B5EF4-FFF2-40B4-BE49-F238E27FC236}">
                <a16:creationId xmlns:a16="http://schemas.microsoft.com/office/drawing/2014/main" id="{62F24310-9D6C-8504-0C72-E88CF3EA39CB}"/>
              </a:ext>
            </a:extLst>
          </p:cNvPr>
          <p:cNvSpPr/>
          <p:nvPr userDrawn="1"/>
        </p:nvSpPr>
        <p:spPr>
          <a:xfrm>
            <a:off x="11744128" y="6517658"/>
            <a:ext cx="229263" cy="21544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rgbClr val="A6A6A6"/>
                </a:solidFill>
                <a:latin typeface="Ubuntu" panose="020B050403060203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rgbClr val="A6A6A6"/>
              </a:solidFill>
              <a:latin typeface="Ubuntu" panose="020B0504030602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tângulo 43">
            <a:extLst>
              <a:ext uri="{FF2B5EF4-FFF2-40B4-BE49-F238E27FC236}">
                <a16:creationId xmlns:a16="http://schemas.microsoft.com/office/drawing/2014/main" id="{ACBD6ABD-BA52-EC31-86D0-3E767B7A1951}"/>
              </a:ext>
            </a:extLst>
          </p:cNvPr>
          <p:cNvSpPr/>
          <p:nvPr userDrawn="1"/>
        </p:nvSpPr>
        <p:spPr>
          <a:xfrm>
            <a:off x="11744128" y="6517658"/>
            <a:ext cx="229263" cy="21544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rgbClr val="A6A6A6"/>
                </a:solidFill>
                <a:latin typeface="Ubuntu" panose="020B050403060203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800" dirty="0">
              <a:solidFill>
                <a:srgbClr val="A6A6A6"/>
              </a:solidFill>
              <a:latin typeface="Ubuntu" panose="020B050403060203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e 423">
            <a:extLst>
              <a:ext uri="{FF2B5EF4-FFF2-40B4-BE49-F238E27FC236}">
                <a16:creationId xmlns:a16="http://schemas.microsoft.com/office/drawing/2014/main" id="{69DE23D9-DBCF-8EE9-D193-8228BE3D0E2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352585" y="269452"/>
            <a:ext cx="674150" cy="633600"/>
            <a:chOff x="1661393" y="5291640"/>
            <a:chExt cx="913245" cy="858313"/>
          </a:xfrm>
        </p:grpSpPr>
        <p:sp>
          <p:nvSpPr>
            <p:cNvPr id="17" name="Freeform 41">
              <a:extLst>
                <a:ext uri="{FF2B5EF4-FFF2-40B4-BE49-F238E27FC236}">
                  <a16:creationId xmlns:a16="http://schemas.microsoft.com/office/drawing/2014/main" id="{4B996F2B-99A0-462C-8F83-0905169D1B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1393" y="5291640"/>
              <a:ext cx="913245" cy="858313"/>
            </a:xfrm>
            <a:custGeom>
              <a:avLst/>
              <a:gdLst>
                <a:gd name="T0" fmla="*/ 51 w 440"/>
                <a:gd name="T1" fmla="*/ 298 h 410"/>
                <a:gd name="T2" fmla="*/ 128 w 440"/>
                <a:gd name="T3" fmla="*/ 48 h 410"/>
                <a:gd name="T4" fmla="*/ 389 w 440"/>
                <a:gd name="T5" fmla="*/ 122 h 410"/>
                <a:gd name="T6" fmla="*/ 307 w 440"/>
                <a:gd name="T7" fmla="*/ 362 h 410"/>
                <a:gd name="T8" fmla="*/ 51 w 440"/>
                <a:gd name="T9" fmla="*/ 298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410">
                  <a:moveTo>
                    <a:pt x="51" y="298"/>
                  </a:moveTo>
                  <a:cubicBezTo>
                    <a:pt x="0" y="209"/>
                    <a:pt x="34" y="97"/>
                    <a:pt x="128" y="48"/>
                  </a:cubicBezTo>
                  <a:cubicBezTo>
                    <a:pt x="221" y="0"/>
                    <a:pt x="338" y="33"/>
                    <a:pt x="389" y="122"/>
                  </a:cubicBezTo>
                  <a:cubicBezTo>
                    <a:pt x="440" y="212"/>
                    <a:pt x="401" y="313"/>
                    <a:pt x="307" y="362"/>
                  </a:cubicBezTo>
                  <a:cubicBezTo>
                    <a:pt x="214" y="410"/>
                    <a:pt x="102" y="388"/>
                    <a:pt x="51" y="298"/>
                  </a:cubicBezTo>
                </a:path>
              </a:pathLst>
            </a:custGeom>
            <a:noFill/>
            <a:ln>
              <a:noFill/>
            </a:ln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pPr defTabSz="742950"/>
              <a:endParaRPr lang="en-US" sz="1600" dirty="0">
                <a:solidFill>
                  <a:srgbClr val="000000"/>
                </a:solidFill>
                <a:latin typeface="Verdana"/>
              </a:endParaRPr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207B611D-C3F7-B319-8704-7C3C92E0CD80}"/>
                </a:ext>
              </a:extLst>
            </p:cNvPr>
            <p:cNvSpPr>
              <a:spLocks noEditPoints="1"/>
            </p:cNvSpPr>
            <p:nvPr/>
          </p:nvSpPr>
          <p:spPr bwMode="auto">
            <a:xfrm rot="1325401">
              <a:off x="1979933" y="5459413"/>
              <a:ext cx="276400" cy="562730"/>
            </a:xfrm>
            <a:custGeom>
              <a:avLst/>
              <a:gdLst>
                <a:gd name="T0" fmla="*/ 202 w 402"/>
                <a:gd name="T1" fmla="*/ 814 h 814"/>
                <a:gd name="T2" fmla="*/ 179 w 402"/>
                <a:gd name="T3" fmla="*/ 751 h 814"/>
                <a:gd name="T4" fmla="*/ 163 w 402"/>
                <a:gd name="T5" fmla="*/ 706 h 814"/>
                <a:gd name="T6" fmla="*/ 173 w 402"/>
                <a:gd name="T7" fmla="*/ 683 h 814"/>
                <a:gd name="T8" fmla="*/ 202 w 402"/>
                <a:gd name="T9" fmla="*/ 699 h 814"/>
                <a:gd name="T10" fmla="*/ 230 w 402"/>
                <a:gd name="T11" fmla="*/ 683 h 814"/>
                <a:gd name="T12" fmla="*/ 241 w 402"/>
                <a:gd name="T13" fmla="*/ 706 h 814"/>
                <a:gd name="T14" fmla="*/ 225 w 402"/>
                <a:gd name="T15" fmla="*/ 751 h 814"/>
                <a:gd name="T16" fmla="*/ 202 w 402"/>
                <a:gd name="T17" fmla="*/ 814 h 814"/>
                <a:gd name="T18" fmla="*/ 353 w 402"/>
                <a:gd name="T19" fmla="*/ 683 h 814"/>
                <a:gd name="T20" fmla="*/ 285 w 402"/>
                <a:gd name="T21" fmla="*/ 628 h 814"/>
                <a:gd name="T22" fmla="*/ 308 w 402"/>
                <a:gd name="T23" fmla="*/ 494 h 814"/>
                <a:gd name="T24" fmla="*/ 353 w 402"/>
                <a:gd name="T25" fmla="*/ 683 h 814"/>
                <a:gd name="T26" fmla="*/ 50 w 402"/>
                <a:gd name="T27" fmla="*/ 683 h 814"/>
                <a:gd name="T28" fmla="*/ 98 w 402"/>
                <a:gd name="T29" fmla="*/ 492 h 814"/>
                <a:gd name="T30" fmla="*/ 119 w 402"/>
                <a:gd name="T31" fmla="*/ 628 h 814"/>
                <a:gd name="T32" fmla="*/ 50 w 402"/>
                <a:gd name="T33" fmla="*/ 683 h 814"/>
                <a:gd name="T34" fmla="*/ 213 w 402"/>
                <a:gd name="T35" fmla="*/ 646 h 814"/>
                <a:gd name="T36" fmla="*/ 213 w 402"/>
                <a:gd name="T37" fmla="*/ 505 h 814"/>
                <a:gd name="T38" fmla="*/ 202 w 402"/>
                <a:gd name="T39" fmla="*/ 482 h 814"/>
                <a:gd name="T40" fmla="*/ 190 w 402"/>
                <a:gd name="T41" fmla="*/ 505 h 814"/>
                <a:gd name="T42" fmla="*/ 190 w 402"/>
                <a:gd name="T43" fmla="*/ 646 h 814"/>
                <a:gd name="T44" fmla="*/ 157 w 402"/>
                <a:gd name="T45" fmla="*/ 646 h 814"/>
                <a:gd name="T46" fmla="*/ 94 w 402"/>
                <a:gd name="T47" fmla="*/ 189 h 814"/>
                <a:gd name="T48" fmla="*/ 202 w 402"/>
                <a:gd name="T49" fmla="*/ 0 h 814"/>
                <a:gd name="T50" fmla="*/ 310 w 402"/>
                <a:gd name="T51" fmla="*/ 189 h 814"/>
                <a:gd name="T52" fmla="*/ 247 w 402"/>
                <a:gd name="T53" fmla="*/ 646 h 814"/>
                <a:gd name="T54" fmla="*/ 213 w 402"/>
                <a:gd name="T55" fmla="*/ 646 h 814"/>
                <a:gd name="T56" fmla="*/ 202 w 402"/>
                <a:gd name="T57" fmla="*/ 120 h 814"/>
                <a:gd name="T58" fmla="*/ 154 w 402"/>
                <a:gd name="T59" fmla="*/ 167 h 814"/>
                <a:gd name="T60" fmla="*/ 202 w 402"/>
                <a:gd name="T61" fmla="*/ 215 h 814"/>
                <a:gd name="T62" fmla="*/ 249 w 402"/>
                <a:gd name="T63" fmla="*/ 167 h 814"/>
                <a:gd name="T64" fmla="*/ 202 w 402"/>
                <a:gd name="T65" fmla="*/ 12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2" h="814">
                  <a:moveTo>
                    <a:pt x="202" y="814"/>
                  </a:moveTo>
                  <a:cubicBezTo>
                    <a:pt x="195" y="792"/>
                    <a:pt x="186" y="770"/>
                    <a:pt x="179" y="751"/>
                  </a:cubicBezTo>
                  <a:cubicBezTo>
                    <a:pt x="171" y="732"/>
                    <a:pt x="163" y="713"/>
                    <a:pt x="163" y="706"/>
                  </a:cubicBezTo>
                  <a:cubicBezTo>
                    <a:pt x="163" y="697"/>
                    <a:pt x="167" y="689"/>
                    <a:pt x="173" y="683"/>
                  </a:cubicBezTo>
                  <a:cubicBezTo>
                    <a:pt x="178" y="692"/>
                    <a:pt x="189" y="699"/>
                    <a:pt x="202" y="699"/>
                  </a:cubicBezTo>
                  <a:cubicBezTo>
                    <a:pt x="214" y="699"/>
                    <a:pt x="225" y="692"/>
                    <a:pt x="230" y="683"/>
                  </a:cubicBezTo>
                  <a:cubicBezTo>
                    <a:pt x="237" y="689"/>
                    <a:pt x="241" y="697"/>
                    <a:pt x="241" y="706"/>
                  </a:cubicBezTo>
                  <a:cubicBezTo>
                    <a:pt x="241" y="713"/>
                    <a:pt x="233" y="732"/>
                    <a:pt x="225" y="751"/>
                  </a:cubicBezTo>
                  <a:cubicBezTo>
                    <a:pt x="217" y="770"/>
                    <a:pt x="208" y="792"/>
                    <a:pt x="202" y="814"/>
                  </a:cubicBezTo>
                  <a:close/>
                  <a:moveTo>
                    <a:pt x="353" y="683"/>
                  </a:moveTo>
                  <a:cubicBezTo>
                    <a:pt x="335" y="657"/>
                    <a:pt x="312" y="638"/>
                    <a:pt x="285" y="628"/>
                  </a:cubicBezTo>
                  <a:cubicBezTo>
                    <a:pt x="290" y="600"/>
                    <a:pt x="299" y="550"/>
                    <a:pt x="308" y="494"/>
                  </a:cubicBezTo>
                  <a:cubicBezTo>
                    <a:pt x="351" y="532"/>
                    <a:pt x="402" y="600"/>
                    <a:pt x="353" y="683"/>
                  </a:cubicBezTo>
                  <a:close/>
                  <a:moveTo>
                    <a:pt x="50" y="683"/>
                  </a:moveTo>
                  <a:cubicBezTo>
                    <a:pt x="0" y="597"/>
                    <a:pt x="60" y="526"/>
                    <a:pt x="98" y="492"/>
                  </a:cubicBezTo>
                  <a:cubicBezTo>
                    <a:pt x="107" y="548"/>
                    <a:pt x="115" y="599"/>
                    <a:pt x="119" y="628"/>
                  </a:cubicBezTo>
                  <a:cubicBezTo>
                    <a:pt x="92" y="638"/>
                    <a:pt x="69" y="657"/>
                    <a:pt x="50" y="683"/>
                  </a:cubicBezTo>
                  <a:close/>
                  <a:moveTo>
                    <a:pt x="213" y="646"/>
                  </a:moveTo>
                  <a:cubicBezTo>
                    <a:pt x="213" y="505"/>
                    <a:pt x="213" y="505"/>
                    <a:pt x="213" y="505"/>
                  </a:cubicBezTo>
                  <a:cubicBezTo>
                    <a:pt x="202" y="482"/>
                    <a:pt x="202" y="482"/>
                    <a:pt x="202" y="482"/>
                  </a:cubicBezTo>
                  <a:cubicBezTo>
                    <a:pt x="190" y="505"/>
                    <a:pt x="190" y="505"/>
                    <a:pt x="190" y="505"/>
                  </a:cubicBezTo>
                  <a:cubicBezTo>
                    <a:pt x="190" y="646"/>
                    <a:pt x="190" y="646"/>
                    <a:pt x="190" y="646"/>
                  </a:cubicBezTo>
                  <a:cubicBezTo>
                    <a:pt x="157" y="646"/>
                    <a:pt x="157" y="646"/>
                    <a:pt x="157" y="646"/>
                  </a:cubicBezTo>
                  <a:cubicBezTo>
                    <a:pt x="149" y="595"/>
                    <a:pt x="94" y="242"/>
                    <a:pt x="94" y="189"/>
                  </a:cubicBezTo>
                  <a:cubicBezTo>
                    <a:pt x="94" y="95"/>
                    <a:pt x="181" y="17"/>
                    <a:pt x="202" y="0"/>
                  </a:cubicBezTo>
                  <a:cubicBezTo>
                    <a:pt x="223" y="17"/>
                    <a:pt x="310" y="96"/>
                    <a:pt x="310" y="189"/>
                  </a:cubicBezTo>
                  <a:cubicBezTo>
                    <a:pt x="310" y="290"/>
                    <a:pt x="255" y="599"/>
                    <a:pt x="247" y="646"/>
                  </a:cubicBezTo>
                  <a:lnTo>
                    <a:pt x="213" y="646"/>
                  </a:lnTo>
                  <a:close/>
                  <a:moveTo>
                    <a:pt x="202" y="120"/>
                  </a:moveTo>
                  <a:cubicBezTo>
                    <a:pt x="176" y="120"/>
                    <a:pt x="154" y="141"/>
                    <a:pt x="154" y="167"/>
                  </a:cubicBezTo>
                  <a:cubicBezTo>
                    <a:pt x="154" y="193"/>
                    <a:pt x="176" y="215"/>
                    <a:pt x="202" y="215"/>
                  </a:cubicBezTo>
                  <a:cubicBezTo>
                    <a:pt x="228" y="215"/>
                    <a:pt x="249" y="193"/>
                    <a:pt x="249" y="167"/>
                  </a:cubicBezTo>
                  <a:cubicBezTo>
                    <a:pt x="249" y="141"/>
                    <a:pt x="228" y="120"/>
                    <a:pt x="202" y="1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685399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92" r:id="rId1"/>
    <p:sldLayoutId id="2147484393" r:id="rId2"/>
    <p:sldLayoutId id="2147484394" r:id="rId3"/>
    <p:sldLayoutId id="2147484395" r:id="rId4"/>
    <p:sldLayoutId id="2147484396" r:id="rId5"/>
    <p:sldLayoutId id="2147484397" r:id="rId6"/>
    <p:sldLayoutId id="2147484398" r:id="rId7"/>
    <p:sldLayoutId id="2147484399" r:id="rId8"/>
    <p:sldLayoutId id="2147484400" r:id="rId9"/>
    <p:sldLayoutId id="2147484401" r:id="rId10"/>
    <p:sldLayoutId id="2147484402" r:id="rId11"/>
    <p:sldLayoutId id="2147484403" r:id="rId12"/>
    <p:sldLayoutId id="2147484404" r:id="rId13"/>
    <p:sldLayoutId id="2147484405" r:id="rId14"/>
    <p:sldLayoutId id="2147484406" r:id="rId15"/>
    <p:sldLayoutId id="2147484407" r:id="rId16"/>
    <p:sldLayoutId id="2147484408" r:id="rId17"/>
    <p:sldLayoutId id="2147484409" r:id="rId18"/>
    <p:sldLayoutId id="2147484410" r:id="rId19"/>
    <p:sldLayoutId id="2147484411" r:id="rId20"/>
    <p:sldLayoutId id="2147484412" r:id="rId21"/>
    <p:sldLayoutId id="2147484413" r:id="rId22"/>
    <p:sldLayoutId id="2147483965" r:id="rId23"/>
    <p:sldLayoutId id="2147484021" r:id="rId24"/>
    <p:sldLayoutId id="2147484020" r:id="rId25"/>
    <p:sldLayoutId id="2147484026" r:id="rId26"/>
    <p:sldLayoutId id="2147483981" r:id="rId27"/>
    <p:sldLayoutId id="2147483983" r:id="rId28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github.com/DanielBarnes18/IBM-Data-Science-Professional-Certificate/blob/main/10.%20Applied%20Data%20Science%20Capstone/03.%20Exploratory%20Data%20Analysis/03.%20Exploratory%20Data%20Analysis%20-%20SQL.ipynb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github.com/DanielBarnes18/IBM-Data-Science-Professional-Certificate/blob/main/10.%20Applied%20Data%20Science%20Capstone/04.%20Interactive%20Visual%20Analytics/04.%20Interactive%20Visual%20Analytics%20-%20Folium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github.com/DanielBarnes18/IBM-Data-Science-Professional-Certificate/blob/main/10.%20Applied%20Data%20Science%20Capstone/04.%20Interactive%20Visual%20Analytics/04.%20Interactive%20Visual%20Analytics%20-%20Plotly%20Dash%20dashboard_%20spacex_dash_app.py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nielBarnes18/IBM-Data-Science-Professional-Certificate/blob/main/10.%20Applied%20Data%20Science%20Capstone/05.%20Predictive%20Analysis%20(Classification)/05.%20Predictive%20Analysis%20(Classification).ipynb" TargetMode="Externa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slideLayout" Target="../slideLayouts/slideLayout19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.png"/><Relationship Id="rId7" Type="http://schemas.openxmlformats.org/officeDocument/2006/relationships/image" Target="../media/image6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2.png"/><Relationship Id="rId7" Type="http://schemas.openxmlformats.org/officeDocument/2006/relationships/image" Target="../media/image6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.png"/><Relationship Id="rId7" Type="http://schemas.openxmlformats.org/officeDocument/2006/relationships/image" Target="../media/image6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2.png"/><Relationship Id="rId7" Type="http://schemas.openxmlformats.org/officeDocument/2006/relationships/image" Target="../media/image7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2.png"/><Relationship Id="rId7" Type="http://schemas.openxmlformats.org/officeDocument/2006/relationships/image" Target="../media/image7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.png"/><Relationship Id="rId7" Type="http://schemas.openxmlformats.org/officeDocument/2006/relationships/image" Target="../media/image7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2.png"/><Relationship Id="rId7" Type="http://schemas.openxmlformats.org/officeDocument/2006/relationships/image" Target="../media/image7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2.png"/><Relationship Id="rId7" Type="http://schemas.openxmlformats.org/officeDocument/2006/relationships/image" Target="../media/image7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2.png"/><Relationship Id="rId7" Type="http://schemas.openxmlformats.org/officeDocument/2006/relationships/image" Target="../media/image8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2.png"/><Relationship Id="rId7" Type="http://schemas.openxmlformats.org/officeDocument/2006/relationships/image" Target="../media/image8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6.png"/><Relationship Id="rId4" Type="http://schemas.openxmlformats.org/officeDocument/2006/relationships/image" Target="../media/image3.png"/><Relationship Id="rId9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2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.png"/><Relationship Id="rId11" Type="http://schemas.openxmlformats.org/officeDocument/2006/relationships/image" Target="../media/image91.png"/><Relationship Id="rId5" Type="http://schemas.openxmlformats.org/officeDocument/2006/relationships/image" Target="../media/image4.png"/><Relationship Id="rId10" Type="http://schemas.openxmlformats.org/officeDocument/2006/relationships/image" Target="../media/image90.png"/><Relationship Id="rId4" Type="http://schemas.openxmlformats.org/officeDocument/2006/relationships/image" Target="../media/image3.png"/><Relationship Id="rId9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2.png"/><Relationship Id="rId7" Type="http://schemas.openxmlformats.org/officeDocument/2006/relationships/image" Target="../media/image9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2.png"/><Relationship Id="rId7" Type="http://schemas.openxmlformats.org/officeDocument/2006/relationships/image" Target="../media/image9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2.png"/><Relationship Id="rId7" Type="http://schemas.openxmlformats.org/officeDocument/2006/relationships/image" Target="../media/image9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02.png"/><Relationship Id="rId4" Type="http://schemas.openxmlformats.org/officeDocument/2006/relationships/image" Target="../media/image3.png"/><Relationship Id="rId9" Type="http://schemas.openxmlformats.org/officeDocument/2006/relationships/image" Target="../media/image10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2.png"/><Relationship Id="rId7" Type="http://schemas.openxmlformats.org/officeDocument/2006/relationships/image" Target="../media/image10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0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2.png"/><Relationship Id="rId7" Type="http://schemas.openxmlformats.org/officeDocument/2006/relationships/image" Target="../media/image62.png"/><Relationship Id="rId12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.png"/><Relationship Id="rId11" Type="http://schemas.openxmlformats.org/officeDocument/2006/relationships/image" Target="../media/image103.png"/><Relationship Id="rId5" Type="http://schemas.openxmlformats.org/officeDocument/2006/relationships/image" Target="../media/image4.png"/><Relationship Id="rId10" Type="http://schemas.openxmlformats.org/officeDocument/2006/relationships/image" Target="../media/image96.png"/><Relationship Id="rId4" Type="http://schemas.openxmlformats.org/officeDocument/2006/relationships/image" Target="../media/image3.png"/><Relationship Id="rId9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2.png"/><Relationship Id="rId7" Type="http://schemas.openxmlformats.org/officeDocument/2006/relationships/image" Target="../media/image10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0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2.png"/><Relationship Id="rId7" Type="http://schemas.openxmlformats.org/officeDocument/2006/relationships/image" Target="../media/image10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2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.png"/><Relationship Id="rId11" Type="http://schemas.microsoft.com/office/2007/relationships/diagramDrawing" Target="../diagrams/drawing1.xml"/><Relationship Id="rId5" Type="http://schemas.openxmlformats.org/officeDocument/2006/relationships/image" Target="../media/image4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hyperlink" Target="https://github.com/DanielBarnes18/IBM-Data-Science-Professional-Certificate/blob/main/10.%20Applied%20Data%20Science%20Capstone/01.%20Data%20Collection/01.%20Data%20Collection%20-%20API.ipynb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hyperlink" Target="https://github.com/DanielBarnes18/IBM-Data-Science-Professional-Certificate/blob/main/10.%20Applied%20Data%20Science%20Capstone/01.%20Data%20Collection/01.%20Data%20Collection%20-%20Web%20Scraping.ipynb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github.com/DanielBarnes18/IBM-Data-Science-Professional-Certificate/blob/main/10.%20Applied%20Data%20Science%20Capstone/02.%20Data%20Wrangling/02.%20Data%20Wrangling.ipynb" TargetMode="Externa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github.com/DanielBarnes18/IBM-Data-Science-Professional-Certificate/blob/main/10.%20Applied%20Data%20Science%20Capstone/02.%20Data%20Wrangling/02.%20Data%20Wrangling.ipynb" TargetMode="Externa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outdoor, sky, fountain, rainbow&#10;&#10;Description automatically generated">
            <a:extLst>
              <a:ext uri="{FF2B5EF4-FFF2-40B4-BE49-F238E27FC236}">
                <a16:creationId xmlns:a16="http://schemas.microsoft.com/office/drawing/2014/main" id="{BDA10515-EEE4-4D39-90D6-4F77CB065B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8" r="16528"/>
          <a:stretch/>
        </p:blipFill>
        <p:spPr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F97F49A-2076-4D7A-8093-50A211BBE4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30" y="629266"/>
            <a:ext cx="6188190" cy="1622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b="0" dirty="0">
                <a:solidFill>
                  <a:srgbClr val="EBEBEB"/>
                </a:solidFill>
                <a:latin typeface="+mj-lt"/>
              </a:rPr>
              <a:t>IBM Data Science Capstone Project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50674C3-7EDD-4667-823F-2182E9DDA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486" y="1916832"/>
            <a:ext cx="6188189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Space X Falcon 9 Landing Analysis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Monika Mittal</a:t>
            </a:r>
          </a:p>
        </p:txBody>
      </p:sp>
    </p:spTree>
    <p:extLst>
      <p:ext uri="{BB962C8B-B14F-4D97-AF65-F5344CB8AC3E}">
        <p14:creationId xmlns:p14="http://schemas.microsoft.com/office/powerpoint/2010/main" val="605199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839558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>
                <a:solidFill>
                  <a:schemeClr val="accent2"/>
                </a:solidFill>
              </a:rPr>
              <a:t>Exploratory data analysis (EDA) – visualization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53AA93-4A89-4C9E-AF21-6B1D837B5CDA}"/>
              </a:ext>
            </a:extLst>
          </p:cNvPr>
          <p:cNvSpPr>
            <a:spLocks/>
          </p:cNvSpPr>
          <p:nvPr/>
        </p:nvSpPr>
        <p:spPr>
          <a:xfrm>
            <a:off x="927378" y="1811978"/>
            <a:ext cx="2256268" cy="546911"/>
          </a:xfrm>
          <a:prstGeom prst="rect">
            <a:avLst/>
          </a:prstGeom>
        </p:spPr>
        <p:txBody>
          <a:bodyPr/>
          <a:lstStyle/>
          <a:p>
            <a:pPr defTabSz="294345">
              <a:spcAft>
                <a:spcPts val="522"/>
              </a:spcAft>
            </a:pPr>
            <a:r>
              <a:rPr lang="en-GB" sz="14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SCATTER CHARTS</a:t>
            </a:r>
            <a:endParaRPr lang="en-GB" sz="1400" dirty="0"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/>
          </p:cNvSpPr>
          <p:nvPr/>
        </p:nvSpPr>
        <p:spPr>
          <a:xfrm>
            <a:off x="636118" y="2140632"/>
            <a:ext cx="2756019" cy="1499526"/>
          </a:xfrm>
          <a:prstGeom prst="rect">
            <a:avLst/>
          </a:prstGeom>
        </p:spPr>
        <p:txBody>
          <a:bodyPr/>
          <a:lstStyle/>
          <a:p>
            <a:pPr defTabSz="294345">
              <a:spcAft>
                <a:spcPts val="522"/>
              </a:spcAft>
            </a:pPr>
            <a:r>
              <a:rPr lang="en-US" sz="1159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Scatter charts were produced to visualize the relationships between:</a:t>
            </a:r>
          </a:p>
          <a:p>
            <a:pPr marL="183966" indent="-183966" defTabSz="294345">
              <a:spcAft>
                <a:spcPts val="522"/>
              </a:spcAft>
              <a:buFont typeface="Arial" panose="020B0604020202020204" pitchFamily="34" charset="0"/>
              <a:buChar char="•"/>
            </a:pPr>
            <a:r>
              <a:rPr lang="en-US" sz="1159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Flight Number and Launch Site </a:t>
            </a:r>
          </a:p>
          <a:p>
            <a:pPr marL="183966" indent="-183966" defTabSz="294345">
              <a:spcAft>
                <a:spcPts val="522"/>
              </a:spcAft>
              <a:buFont typeface="Arial" panose="020B0604020202020204" pitchFamily="34" charset="0"/>
              <a:buChar char="•"/>
            </a:pPr>
            <a:r>
              <a:rPr lang="en-US" sz="1159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Payload and Launch Site </a:t>
            </a:r>
          </a:p>
          <a:p>
            <a:pPr marL="183966" indent="-183966" defTabSz="294345">
              <a:spcAft>
                <a:spcPts val="522"/>
              </a:spcAft>
              <a:buFont typeface="Arial" panose="020B0604020202020204" pitchFamily="34" charset="0"/>
              <a:buChar char="•"/>
            </a:pPr>
            <a:r>
              <a:rPr lang="en-US" sz="1159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Orbit Type and Flight Number </a:t>
            </a:r>
          </a:p>
          <a:p>
            <a:pPr marL="183966" indent="-183966" defTabSz="294345">
              <a:spcAft>
                <a:spcPts val="522"/>
              </a:spcAft>
              <a:buFont typeface="Arial" panose="020B0604020202020204" pitchFamily="34" charset="0"/>
              <a:buChar char="•"/>
            </a:pPr>
            <a:r>
              <a:rPr lang="en-US" sz="1159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Payload and Orbit Type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97E5C3-0229-4F4A-91A8-A5E22C113085}"/>
              </a:ext>
            </a:extLst>
          </p:cNvPr>
          <p:cNvSpPr>
            <a:spLocks/>
          </p:cNvSpPr>
          <p:nvPr/>
        </p:nvSpPr>
        <p:spPr>
          <a:xfrm>
            <a:off x="4983017" y="1772816"/>
            <a:ext cx="2256268" cy="546911"/>
          </a:xfrm>
          <a:prstGeom prst="rect">
            <a:avLst/>
          </a:prstGeom>
        </p:spPr>
        <p:txBody>
          <a:bodyPr/>
          <a:lstStyle/>
          <a:p>
            <a:pPr defTabSz="294345">
              <a:spcAft>
                <a:spcPts val="522"/>
              </a:spcAft>
            </a:pPr>
            <a:r>
              <a:rPr lang="en-GB" sz="14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BAR CHART</a:t>
            </a:r>
            <a:endParaRPr lang="en-GB" sz="1400" dirty="0">
              <a:latin typeface="+mj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1B1CCC-E4DB-4CD3-880A-2212EC6056C8}"/>
              </a:ext>
            </a:extLst>
          </p:cNvPr>
          <p:cNvSpPr>
            <a:spLocks/>
          </p:cNvSpPr>
          <p:nvPr/>
        </p:nvSpPr>
        <p:spPr>
          <a:xfrm>
            <a:off x="4808277" y="2152273"/>
            <a:ext cx="2756018" cy="961802"/>
          </a:xfrm>
          <a:prstGeom prst="rect">
            <a:avLst/>
          </a:prstGeom>
        </p:spPr>
        <p:txBody>
          <a:bodyPr/>
          <a:lstStyle/>
          <a:p>
            <a:pPr defTabSz="294345">
              <a:spcAft>
                <a:spcPts val="522"/>
              </a:spcAft>
            </a:pPr>
            <a:r>
              <a:rPr lang="en-GB" sz="1159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bar chart was produced to visualize the relationship between:</a:t>
            </a:r>
          </a:p>
          <a:p>
            <a:pPr marL="183966" indent="-183966" defTabSz="294345">
              <a:spcAft>
                <a:spcPts val="522"/>
              </a:spcAft>
              <a:buFont typeface="Arial" panose="020B0604020202020204" pitchFamily="34" charset="0"/>
              <a:buChar char="•"/>
            </a:pPr>
            <a:r>
              <a:rPr lang="en-GB" sz="1159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Success Rate and Orbit Type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43D29-7267-45B3-9E41-F9AF22D0E55E}"/>
              </a:ext>
            </a:extLst>
          </p:cNvPr>
          <p:cNvSpPr>
            <a:spLocks/>
          </p:cNvSpPr>
          <p:nvPr/>
        </p:nvSpPr>
        <p:spPr>
          <a:xfrm>
            <a:off x="8952300" y="1812900"/>
            <a:ext cx="2256268" cy="546911"/>
          </a:xfrm>
          <a:prstGeom prst="rect">
            <a:avLst/>
          </a:prstGeom>
        </p:spPr>
        <p:txBody>
          <a:bodyPr/>
          <a:lstStyle/>
          <a:p>
            <a:pPr defTabSz="294345">
              <a:spcAft>
                <a:spcPts val="522"/>
              </a:spcAft>
            </a:pPr>
            <a:r>
              <a:rPr lang="en-GB" sz="14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LINE CHARTS</a:t>
            </a:r>
            <a:endParaRPr lang="en-GB" sz="1400" dirty="0">
              <a:latin typeface="+mj-lt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8C3B6BE-FA9F-4878-9BD2-26B3B4EFB716}"/>
              </a:ext>
            </a:extLst>
          </p:cNvPr>
          <p:cNvSpPr>
            <a:spLocks/>
          </p:cNvSpPr>
          <p:nvPr/>
        </p:nvSpPr>
        <p:spPr>
          <a:xfrm>
            <a:off x="8867344" y="2178145"/>
            <a:ext cx="2688538" cy="1058840"/>
          </a:xfrm>
          <a:prstGeom prst="rect">
            <a:avLst/>
          </a:prstGeom>
        </p:spPr>
        <p:txBody>
          <a:bodyPr/>
          <a:lstStyle/>
          <a:p>
            <a:pPr defTabSz="294345">
              <a:spcAft>
                <a:spcPts val="522"/>
              </a:spcAft>
            </a:pPr>
            <a:r>
              <a:rPr lang="en-GB" sz="1159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 charts were produced to visualize the relationships between:</a:t>
            </a:r>
          </a:p>
          <a:p>
            <a:pPr marL="183966" indent="-183966" defTabSz="294345">
              <a:spcAft>
                <a:spcPts val="522"/>
              </a:spcAft>
              <a:buFont typeface="Arial" panose="020B0604020202020204" pitchFamily="34" charset="0"/>
              <a:buChar char="•"/>
            </a:pPr>
            <a:r>
              <a:rPr lang="en-GB" sz="1159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Success Rate and Year (i.e. the launch success yearly trend) </a:t>
            </a:r>
          </a:p>
          <a:p>
            <a:pPr marL="183966" indent="-183966" defTabSz="294345">
              <a:spcAft>
                <a:spcPts val="522"/>
              </a:spcAft>
              <a:buFont typeface="Arial" panose="020B0604020202020204" pitchFamily="34" charset="0"/>
              <a:buChar char="•"/>
            </a:pPr>
            <a:endParaRPr lang="en-GB" sz="1159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83966" indent="-183966" defTabSz="294345">
              <a:spcAft>
                <a:spcPts val="522"/>
              </a:spcAft>
              <a:buFont typeface="Arial" panose="020B0604020202020204" pitchFamily="34" charset="0"/>
              <a:buChar char="•"/>
            </a:pPr>
            <a:endParaRPr lang="en-GB" sz="1159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80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E0A2103-FC87-4BF8-A2D9-85309DAAB6FD}"/>
              </a:ext>
            </a:extLst>
          </p:cNvPr>
          <p:cNvSpPr/>
          <p:nvPr/>
        </p:nvSpPr>
        <p:spPr>
          <a:xfrm>
            <a:off x="8419007" y="4653319"/>
            <a:ext cx="577648" cy="577648"/>
          </a:xfrm>
          <a:custGeom>
            <a:avLst/>
            <a:gdLst>
              <a:gd name="connsiteX0" fmla="*/ 78081 w 884912"/>
              <a:gd name="connsiteY0" fmla="*/ 0 h 884912"/>
              <a:gd name="connsiteX1" fmla="*/ 0 w 884912"/>
              <a:gd name="connsiteY1" fmla="*/ 0 h 884912"/>
              <a:gd name="connsiteX2" fmla="*/ 0 w 884912"/>
              <a:gd name="connsiteY2" fmla="*/ 884912 h 884912"/>
              <a:gd name="connsiteX3" fmla="*/ 884912 w 884912"/>
              <a:gd name="connsiteY3" fmla="*/ 884912 h 884912"/>
              <a:gd name="connsiteX4" fmla="*/ 884912 w 884912"/>
              <a:gd name="connsiteY4" fmla="*/ 806832 h 884912"/>
              <a:gd name="connsiteX5" fmla="*/ 78081 w 884912"/>
              <a:gd name="connsiteY5" fmla="*/ 806832 h 884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4912" h="884912">
                <a:moveTo>
                  <a:pt x="78081" y="0"/>
                </a:moveTo>
                <a:lnTo>
                  <a:pt x="0" y="0"/>
                </a:lnTo>
                <a:lnTo>
                  <a:pt x="0" y="884912"/>
                </a:lnTo>
                <a:lnTo>
                  <a:pt x="884912" y="884912"/>
                </a:lnTo>
                <a:lnTo>
                  <a:pt x="884912" y="806832"/>
                </a:lnTo>
                <a:lnTo>
                  <a:pt x="78081" y="806832"/>
                </a:lnTo>
                <a:close/>
              </a:path>
            </a:pathLst>
          </a:custGeom>
          <a:solidFill>
            <a:schemeClr val="bg1"/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174AEC-7283-400B-8B47-9A56EAADBF61}"/>
              </a:ext>
            </a:extLst>
          </p:cNvPr>
          <p:cNvSpPr txBox="1"/>
          <p:nvPr/>
        </p:nvSpPr>
        <p:spPr>
          <a:xfrm>
            <a:off x="692434" y="5321416"/>
            <a:ext cx="2743207" cy="62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294345">
              <a:spcAft>
                <a:spcPts val="522"/>
              </a:spcAft>
            </a:pPr>
            <a:r>
              <a:rPr lang="en-US" sz="11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Scatter charts are useful to observe relationships, or correlations, between two numeric variables.</a:t>
            </a:r>
            <a:endParaRPr lang="en-US" sz="116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49B91F-C564-4E0F-8D72-886A3A5C574A}"/>
              </a:ext>
            </a:extLst>
          </p:cNvPr>
          <p:cNvSpPr txBox="1"/>
          <p:nvPr/>
        </p:nvSpPr>
        <p:spPr>
          <a:xfrm>
            <a:off x="4583832" y="5205867"/>
            <a:ext cx="2890086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294345">
              <a:spcAft>
                <a:spcPts val="522"/>
              </a:spcAft>
            </a:pPr>
            <a:r>
              <a:rPr lang="en-GB" sz="1160" dirty="0"/>
              <a:t>Bar charts are used to compare a numerical value to a categorical variable. Horizontal or vertical bar charts can be used, depending on the size of the data.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C044DE-8C42-46A8-9E48-183702740F84}"/>
              </a:ext>
            </a:extLst>
          </p:cNvPr>
          <p:cNvSpPr txBox="1"/>
          <p:nvPr/>
        </p:nvSpPr>
        <p:spPr>
          <a:xfrm>
            <a:off x="8867344" y="5358929"/>
            <a:ext cx="2793550" cy="806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294345">
              <a:spcAft>
                <a:spcPts val="522"/>
              </a:spcAft>
            </a:pPr>
            <a:r>
              <a:rPr lang="en-GB" sz="1160" dirty="0"/>
              <a:t>Line charts contain numerical values on both axes and are generally used to show the change of a variable over time.</a:t>
            </a:r>
          </a:p>
        </p:txBody>
      </p:sp>
      <p:pic>
        <p:nvPicPr>
          <p:cNvPr id="1026" name="Picture 2" descr="Orange scatter plot icon - Free orange chart icons">
            <a:extLst>
              <a:ext uri="{FF2B5EF4-FFF2-40B4-BE49-F238E27FC236}">
                <a16:creationId xmlns:a16="http://schemas.microsoft.com/office/drawing/2014/main" id="{2E9A60DE-16D6-B8AE-0CD2-A0EEE413B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62" y="3697078"/>
            <a:ext cx="1361366" cy="136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ar Chart Vector SVG Icon (81) - SVG Repo">
            <a:extLst>
              <a:ext uri="{FF2B5EF4-FFF2-40B4-BE49-F238E27FC236}">
                <a16:creationId xmlns:a16="http://schemas.microsoft.com/office/drawing/2014/main" id="{56EC3E99-4493-0EE9-B3BE-144FBFB65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205" y="3426801"/>
            <a:ext cx="1833563" cy="183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ine Chart Clipart Transparent Background, Cartoon Line Chart, Line Chart,  Flat Ui, Ui Icon PNG Image For Free Download">
            <a:extLst>
              <a:ext uri="{FF2B5EF4-FFF2-40B4-BE49-F238E27FC236}">
                <a16:creationId xmlns:a16="http://schemas.microsoft.com/office/drawing/2014/main" id="{0701E17D-F5C3-2733-D798-C1863D54C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766" y="3481633"/>
            <a:ext cx="1707127" cy="163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317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900" b="0" i="0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Exploratory data analysis (EDA) – </a:t>
            </a:r>
            <a:r>
              <a:rPr lang="en-US" sz="3900" dirty="0">
                <a:solidFill>
                  <a:schemeClr val="accent2"/>
                </a:solidFill>
              </a:rPr>
              <a:t>SQL</a:t>
            </a:r>
            <a:endParaRPr lang="en-US" sz="3900" b="0" i="0" kern="1200" dirty="0">
              <a:solidFill>
                <a:schemeClr val="accent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1384" y="2286163"/>
            <a:ext cx="7821843" cy="445043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solidFill>
                  <a:schemeClr val="tx1"/>
                </a:solidFill>
              </a:rPr>
              <a:t>To gather some information about the dataset, some SQL queries were performed. 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1160" dirty="0">
                <a:solidFill>
                  <a:schemeClr val="tx1"/>
                </a:solidFill>
              </a:rPr>
              <a:t>The SQL queries performed on the data set were used to: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1160" dirty="0">
                <a:solidFill>
                  <a:schemeClr val="tx1"/>
                </a:solidFill>
              </a:rPr>
              <a:t>Display the names of the unique launch sites in the space mission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1160" dirty="0">
                <a:solidFill>
                  <a:schemeClr val="tx1"/>
                </a:solidFill>
              </a:rPr>
              <a:t>Display 5 records where launch sites begin with the string ‘CCA’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1160" dirty="0">
                <a:solidFill>
                  <a:schemeClr val="tx1"/>
                </a:solidFill>
              </a:rPr>
              <a:t>Display the total payload mass carried by boosters launched by NASA (CRS)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1160" dirty="0">
                <a:solidFill>
                  <a:schemeClr val="tx1"/>
                </a:solidFill>
              </a:rPr>
              <a:t>Display the average payload mass carried by booster version F9 v1.1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1160" dirty="0">
                <a:solidFill>
                  <a:schemeClr val="tx1"/>
                </a:solidFill>
              </a:rPr>
              <a:t>List the date when the first successful landing outcome on a ground pad was achieved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1160" dirty="0">
                <a:solidFill>
                  <a:schemeClr val="tx1"/>
                </a:solidFill>
              </a:rPr>
              <a:t>List the names of the boosters which had success on a drone ship and a payload mass between 4000 and 6000 kg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1160" dirty="0">
                <a:solidFill>
                  <a:schemeClr val="tx1"/>
                </a:solidFill>
              </a:rPr>
              <a:t>List the total number of successful and failed mission outcomes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1160" dirty="0">
                <a:solidFill>
                  <a:schemeClr val="tx1"/>
                </a:solidFill>
              </a:rPr>
              <a:t>List the names of the booster versions which have carried the maximum payload mass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1160" dirty="0">
                <a:solidFill>
                  <a:schemeClr val="tx1"/>
                </a:solidFill>
              </a:rPr>
              <a:t>List the failed landing outcomes on drone ships, their booster versions, and launch site names for 2015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1160" dirty="0">
                <a:solidFill>
                  <a:schemeClr val="tx1"/>
                </a:solidFill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</a:endParaRPr>
          </a:p>
        </p:txBody>
      </p:sp>
      <p:pic>
        <p:nvPicPr>
          <p:cNvPr id="8" name="Graphic 7" descr="Database">
            <a:extLst>
              <a:ext uri="{FF2B5EF4-FFF2-40B4-BE49-F238E27FC236}">
                <a16:creationId xmlns:a16="http://schemas.microsoft.com/office/drawing/2014/main" id="{DE85AF97-993B-E0F6-06B5-7EF244CF2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16223" y="2548281"/>
            <a:ext cx="3662018" cy="3662018"/>
          </a:xfrm>
          <a:prstGeom prst="rect">
            <a:avLst/>
          </a:prstGeom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E2E145-A81D-4522-B62F-A820552A8190}"/>
              </a:ext>
            </a:extLst>
          </p:cNvPr>
          <p:cNvSpPr txBox="1"/>
          <p:nvPr/>
        </p:nvSpPr>
        <p:spPr>
          <a:xfrm>
            <a:off x="11064552" y="6487452"/>
            <a:ext cx="8947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1000" dirty="0">
                <a:hlinkClick r:id="rId4"/>
              </a:rPr>
              <a:t>GitHub Link</a:t>
            </a:r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965037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Geospatial analysis – Folium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9336" y="2420888"/>
            <a:ext cx="7364236" cy="4320479"/>
          </a:xfr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chemeClr val="tx1"/>
                </a:solidFill>
              </a:rPr>
              <a:t>The following steps were taken to visualize the launch data on an interactive map:</a:t>
            </a:r>
          </a:p>
          <a:p>
            <a:pPr>
              <a:lnSpc>
                <a:spcPct val="90000"/>
              </a:lnSpc>
            </a:pPr>
            <a:endParaRPr lang="en-US" sz="700" dirty="0">
              <a:solidFill>
                <a:schemeClr val="tx1"/>
              </a:solidFill>
            </a:endParaRPr>
          </a:p>
          <a:p>
            <a:pPr marL="228600" indent="-228600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1160" dirty="0">
                <a:solidFill>
                  <a:schemeClr val="tx1"/>
                </a:solidFill>
              </a:rPr>
              <a:t>Mark all launch sites on a map</a:t>
            </a:r>
          </a:p>
          <a:p>
            <a:pPr marL="590550" lvl="2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160" dirty="0">
                <a:solidFill>
                  <a:schemeClr val="tx1"/>
                </a:solidFill>
              </a:rPr>
              <a:t>Initialise the map using a Folium Map object</a:t>
            </a:r>
          </a:p>
          <a:p>
            <a:pPr marL="590550" lvl="2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160" dirty="0">
                <a:solidFill>
                  <a:schemeClr val="tx1"/>
                </a:solidFill>
              </a:rPr>
              <a:t>Add a folium.Circle and folium.Marker for each launch site on the launch map</a:t>
            </a:r>
          </a:p>
          <a:p>
            <a:pPr marL="1371600" lvl="2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endParaRPr lang="en-US" sz="1160" dirty="0">
              <a:solidFill>
                <a:schemeClr val="tx1"/>
              </a:solidFill>
            </a:endParaRPr>
          </a:p>
          <a:p>
            <a:pPr marL="228600" indent="-228600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1160" dirty="0">
                <a:solidFill>
                  <a:schemeClr val="tx1"/>
                </a:solidFill>
              </a:rPr>
              <a:t>Mark the success/failed launches for each site on a map</a:t>
            </a:r>
          </a:p>
          <a:p>
            <a:pPr marL="590550" lvl="2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160" dirty="0">
                <a:solidFill>
                  <a:schemeClr val="tx1"/>
                </a:solidFill>
              </a:rPr>
              <a:t>As many launches have the same coordinates, it makes sense to cluster them together. </a:t>
            </a:r>
          </a:p>
          <a:p>
            <a:pPr marL="590550" lvl="2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160" dirty="0">
                <a:solidFill>
                  <a:schemeClr val="tx1"/>
                </a:solidFill>
              </a:rPr>
              <a:t>Before clustering them, assign a marker colour of successful (class = 1) as green, and failed (class = 0) as red.</a:t>
            </a:r>
          </a:p>
          <a:p>
            <a:pPr marL="590550" lvl="2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160" dirty="0">
                <a:solidFill>
                  <a:schemeClr val="tx1"/>
                </a:solidFill>
              </a:rPr>
              <a:t>To put the launches into clusters, for each launch, add a folium.Marker to the MarkerCluster() object.</a:t>
            </a:r>
          </a:p>
          <a:p>
            <a:pPr marL="590550" lvl="2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160" dirty="0">
                <a:solidFill>
                  <a:schemeClr val="tx1"/>
                </a:solidFill>
              </a:rPr>
              <a:t>Create an icon as a text label, assigning the icon_color as the marker_colour determined previously.</a:t>
            </a:r>
          </a:p>
          <a:p>
            <a:pPr marL="1371600" lvl="2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endParaRPr lang="en-US" sz="1160" dirty="0">
              <a:solidFill>
                <a:schemeClr val="tx1"/>
              </a:solidFill>
            </a:endParaRPr>
          </a:p>
          <a:p>
            <a:pPr marL="228600" indent="-228600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1160" dirty="0">
                <a:solidFill>
                  <a:schemeClr val="tx1"/>
                </a:solidFill>
              </a:rPr>
              <a:t>Calculate the distances between a launch site to its proximities</a:t>
            </a:r>
          </a:p>
          <a:p>
            <a:pPr marL="590550" lvl="2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160" dirty="0">
                <a:solidFill>
                  <a:schemeClr val="tx1"/>
                </a:solidFill>
              </a:rPr>
              <a:t>To explore the proximities of launch sites, calculations of distances between points can be made using the Lat and Long values.</a:t>
            </a:r>
          </a:p>
          <a:p>
            <a:pPr marL="590550" lvl="2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160" dirty="0">
                <a:solidFill>
                  <a:schemeClr val="tx1"/>
                </a:solidFill>
              </a:rPr>
              <a:t>After marking a point using the Lat and Long values, create a folium.Marker object to show the distance.</a:t>
            </a:r>
          </a:p>
          <a:p>
            <a:pPr marL="590550" lvl="2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160" dirty="0">
                <a:solidFill>
                  <a:schemeClr val="tx1"/>
                </a:solidFill>
              </a:rPr>
              <a:t>To display the distance line between two points, draw a folium.PolyLine and add this to the map.</a:t>
            </a:r>
          </a:p>
          <a:p>
            <a:pPr>
              <a:lnSpc>
                <a:spcPct val="90000"/>
              </a:lnSpc>
            </a:pPr>
            <a:endParaRPr lang="en-US" sz="700" dirty="0">
              <a:solidFill>
                <a:schemeClr val="tx1"/>
              </a:solidFill>
            </a:endParaRPr>
          </a:p>
        </p:txBody>
      </p:sp>
      <p:pic>
        <p:nvPicPr>
          <p:cNvPr id="8" name="Graphic 7" descr="Map with pin">
            <a:extLst>
              <a:ext uri="{FF2B5EF4-FFF2-40B4-BE49-F238E27FC236}">
                <a16:creationId xmlns:a16="http://schemas.microsoft.com/office/drawing/2014/main" id="{5A290262-AE17-8A9E-A0A5-1455CADFF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16223" y="2548281"/>
            <a:ext cx="3662018" cy="3662018"/>
          </a:xfrm>
          <a:prstGeom prst="rect">
            <a:avLst/>
          </a:prstGeom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BBE921-76A2-491F-95BB-852950A1B925}"/>
              </a:ext>
            </a:extLst>
          </p:cNvPr>
          <p:cNvSpPr txBox="1"/>
          <p:nvPr/>
        </p:nvSpPr>
        <p:spPr>
          <a:xfrm>
            <a:off x="11064552" y="6487452"/>
            <a:ext cx="8947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1000">
                <a:hlinkClick r:id="rId4"/>
              </a:rPr>
              <a:t>GitHub Link</a:t>
            </a:r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3920905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900" b="0" i="0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Interactive dashboard – </a:t>
            </a:r>
            <a:r>
              <a:rPr lang="en-US" sz="3900" b="0" i="0" kern="1200" dirty="0" err="1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Plotly</a:t>
            </a:r>
            <a:r>
              <a:rPr lang="en-US" sz="3900" b="0" i="0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 dash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8931" y="2548281"/>
            <a:ext cx="6578592" cy="365868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chemeClr val="tx1"/>
                </a:solidFill>
              </a:rPr>
              <a:t>The following plots were added to a Plotly Dash dashboard to have an interactive visualisation of the data:</a:t>
            </a:r>
          </a:p>
          <a:p>
            <a:pPr>
              <a:lnSpc>
                <a:spcPct val="90000"/>
              </a:lnSpc>
            </a:pPr>
            <a:endParaRPr lang="en-US" sz="1300" dirty="0">
              <a:solidFill>
                <a:schemeClr val="tx1"/>
              </a:solidFill>
            </a:endParaRPr>
          </a:p>
          <a:p>
            <a:pPr marL="228600" indent="-228600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1160" dirty="0">
                <a:solidFill>
                  <a:schemeClr val="tx1"/>
                </a:solidFill>
              </a:rPr>
              <a:t>Pie chart (px.pie()) showing the total successful launches per site </a:t>
            </a:r>
          </a:p>
          <a:p>
            <a:pPr marL="406400" lvl="1" indent="-22860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160" dirty="0">
                <a:solidFill>
                  <a:schemeClr val="tx1"/>
                </a:solidFill>
              </a:rPr>
              <a:t>This makes it clear to see which sites are most successful</a:t>
            </a:r>
          </a:p>
          <a:p>
            <a:pPr marL="406400" lvl="1" indent="-22860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160" dirty="0">
                <a:solidFill>
                  <a:schemeClr val="tx1"/>
                </a:solidFill>
              </a:rPr>
              <a:t>The chart could also be filtered (using a dcc.Dropdown() object) to see the success/failure ratio for an individual site</a:t>
            </a:r>
          </a:p>
          <a:p>
            <a:pPr marL="406400" lvl="1" indent="-228600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endParaRPr lang="en-US" sz="1160" dirty="0">
              <a:solidFill>
                <a:schemeClr val="tx1"/>
              </a:solidFill>
            </a:endParaRPr>
          </a:p>
          <a:p>
            <a:pPr marL="228600" indent="-228600">
              <a:lnSpc>
                <a:spcPct val="9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1160" dirty="0">
                <a:solidFill>
                  <a:schemeClr val="tx1"/>
                </a:solidFill>
              </a:rPr>
              <a:t>Scatter graph (px.scatter()) to show the correlation between outcome (success or not) and payload mass (kg)</a:t>
            </a:r>
          </a:p>
          <a:p>
            <a:pPr marL="406400" lvl="1" indent="-22860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160" dirty="0">
                <a:solidFill>
                  <a:schemeClr val="tx1"/>
                </a:solidFill>
              </a:rPr>
              <a:t>This could be filtered (using a RangeSlider() object) by ranges of payload masses</a:t>
            </a:r>
          </a:p>
          <a:p>
            <a:pPr marL="406400" lvl="1" indent="-22860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160" dirty="0">
                <a:solidFill>
                  <a:schemeClr val="tx1"/>
                </a:solidFill>
              </a:rPr>
              <a:t>It could also be filtered by booster version</a:t>
            </a:r>
          </a:p>
          <a:p>
            <a:pPr>
              <a:lnSpc>
                <a:spcPct val="90000"/>
              </a:lnSpc>
            </a:pPr>
            <a:endParaRPr lang="en-US" sz="1300" dirty="0">
              <a:solidFill>
                <a:schemeClr val="tx1"/>
              </a:solidFill>
            </a:endParaRPr>
          </a:p>
        </p:txBody>
      </p:sp>
      <p:pic>
        <p:nvPicPr>
          <p:cNvPr id="8" name="Graphic 7" descr="Bar chart">
            <a:extLst>
              <a:ext uri="{FF2B5EF4-FFF2-40B4-BE49-F238E27FC236}">
                <a16:creationId xmlns:a16="http://schemas.microsoft.com/office/drawing/2014/main" id="{816F75A5-25BB-530A-080E-91DED3DF8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16223" y="2548281"/>
            <a:ext cx="3662018" cy="3662018"/>
          </a:xfrm>
          <a:prstGeom prst="rect">
            <a:avLst/>
          </a:prstGeom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B143B8-C817-4278-823F-5EC99DE45B22}"/>
              </a:ext>
            </a:extLst>
          </p:cNvPr>
          <p:cNvSpPr txBox="1"/>
          <p:nvPr/>
        </p:nvSpPr>
        <p:spPr>
          <a:xfrm>
            <a:off x="11064552" y="6487452"/>
            <a:ext cx="8947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1000" dirty="0">
                <a:hlinkClick r:id="rId4"/>
              </a:rPr>
              <a:t>GitHub Link</a:t>
            </a:r>
            <a:endParaRPr lang="en-GB" sz="1000"/>
          </a:p>
        </p:txBody>
      </p:sp>
    </p:spTree>
    <p:extLst>
      <p:ext uri="{BB962C8B-B14F-4D97-AF65-F5344CB8AC3E}">
        <p14:creationId xmlns:p14="http://schemas.microsoft.com/office/powerpoint/2010/main" val="66980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0987DCC-17D6-4908-99E6-7D8B3662B1B4}"/>
              </a:ext>
            </a:extLst>
          </p:cNvPr>
          <p:cNvSpPr txBox="1">
            <a:spLocks/>
          </p:cNvSpPr>
          <p:nvPr/>
        </p:nvSpPr>
        <p:spPr>
          <a:xfrm>
            <a:off x="191344" y="936517"/>
            <a:ext cx="11406187" cy="6964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solidFill>
                  <a:schemeClr val="tx1"/>
                </a:solidFill>
              </a:rPr>
              <a:t>The following steps were taking to develop, evaluate, and find the best performing classification model: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44" y="55533"/>
            <a:ext cx="9404723" cy="140053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Predictive Analysis - Classification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B143B8-C817-4278-823F-5EC99DE45B22}"/>
              </a:ext>
            </a:extLst>
          </p:cNvPr>
          <p:cNvSpPr txBox="1"/>
          <p:nvPr/>
        </p:nvSpPr>
        <p:spPr>
          <a:xfrm>
            <a:off x="11064552" y="6487452"/>
            <a:ext cx="8947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</a:t>
            </a:r>
            <a:endParaRPr lang="en-GB" sz="1000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19E86AD-4F22-44EB-985C-3492E63D0619}"/>
              </a:ext>
            </a:extLst>
          </p:cNvPr>
          <p:cNvSpPr txBox="1">
            <a:spLocks/>
          </p:cNvSpPr>
          <p:nvPr/>
        </p:nvSpPr>
        <p:spPr>
          <a:xfrm>
            <a:off x="335312" y="1725292"/>
            <a:ext cx="3456432" cy="69964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Model Development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74DE6FD-8B6A-4808-8CE8-E36BFA77926E}"/>
              </a:ext>
            </a:extLst>
          </p:cNvPr>
          <p:cNvSpPr txBox="1">
            <a:spLocks/>
          </p:cNvSpPr>
          <p:nvPr/>
        </p:nvSpPr>
        <p:spPr>
          <a:xfrm>
            <a:off x="335311" y="2473319"/>
            <a:ext cx="3314923" cy="34039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To prepare the dataset for model development: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Load dataset		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Perform necessary data transformations (standardise and pre-process)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Split data into training and test data sets, using </a:t>
            </a:r>
            <a:r>
              <a:rPr lang="en-GB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train_test_split</a:t>
            </a: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Decide which type of machine learning algorithms are most appropriate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For each chosen algorithm: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Create a </a:t>
            </a: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GridSearchCV</a:t>
            </a:r>
            <a:r>
              <a:rPr lang="en-GB" sz="1200" dirty="0">
                <a:solidFill>
                  <a:schemeClr val="tx1"/>
                </a:solidFill>
              </a:rPr>
              <a:t> object and a dictionary of parameters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Fit the object to the parameters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tx1"/>
                </a:solidFill>
              </a:rPr>
              <a:t>Use the training data set to train the model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7A875CC-EF90-42D3-815E-2E756F4098E1}"/>
              </a:ext>
            </a:extLst>
          </p:cNvPr>
          <p:cNvSpPr txBox="1">
            <a:spLocks/>
          </p:cNvSpPr>
          <p:nvPr/>
        </p:nvSpPr>
        <p:spPr>
          <a:xfrm>
            <a:off x="4371046" y="1761132"/>
            <a:ext cx="2552253" cy="62796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Model Evaluation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50B2867-39C2-445A-993F-32EE99985034}"/>
              </a:ext>
            </a:extLst>
          </p:cNvPr>
          <p:cNvSpPr txBox="1">
            <a:spLocks/>
          </p:cNvSpPr>
          <p:nvPr/>
        </p:nvSpPr>
        <p:spPr>
          <a:xfrm>
            <a:off x="4371047" y="2436444"/>
            <a:ext cx="3237121" cy="34408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For each chosen algorithm: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Using the output GridSearchCV object:</a:t>
            </a:r>
          </a:p>
          <a:p>
            <a:pPr marL="647700" lvl="2" indent="-285750"/>
            <a:r>
              <a:rPr lang="en-GB" sz="1200" dirty="0"/>
              <a:t>Check the tuned hyperparameters (</a:t>
            </a:r>
            <a:r>
              <a:rPr lang="en-GB" sz="1200" dirty="0" err="1">
                <a:latin typeface="Consolas" panose="020B0609020204030204" pitchFamily="49" charset="0"/>
              </a:rPr>
              <a:t>best_params</a:t>
            </a:r>
            <a:r>
              <a:rPr lang="en-GB" sz="1200" dirty="0"/>
              <a:t>_)</a:t>
            </a:r>
          </a:p>
          <a:p>
            <a:pPr marL="647700" lvl="2" indent="-285750"/>
            <a:r>
              <a:rPr lang="en-GB" sz="1200" dirty="0"/>
              <a:t>Check the accuracy (</a:t>
            </a:r>
            <a:r>
              <a:rPr lang="en-GB" sz="1200" dirty="0">
                <a:latin typeface="Consolas" panose="020B0609020204030204" pitchFamily="49" charset="0"/>
              </a:rPr>
              <a:t>score </a:t>
            </a:r>
            <a:r>
              <a:rPr lang="en-GB" sz="1200" dirty="0"/>
              <a:t>and</a:t>
            </a:r>
            <a:r>
              <a:rPr lang="en-GB" sz="1200" dirty="0">
                <a:latin typeface="Consolas" panose="020B0609020204030204" pitchFamily="49" charset="0"/>
              </a:rPr>
              <a:t> </a:t>
            </a:r>
            <a:r>
              <a:rPr lang="en-GB" sz="1200" dirty="0" err="1">
                <a:latin typeface="Consolas" panose="020B0609020204030204" pitchFamily="49" charset="0"/>
              </a:rPr>
              <a:t>best_score</a:t>
            </a:r>
            <a:r>
              <a:rPr lang="en-GB" sz="1200" dirty="0">
                <a:latin typeface="Consolas" panose="020B0609020204030204" pitchFamily="49" charset="0"/>
              </a:rPr>
              <a:t>_</a:t>
            </a:r>
            <a:r>
              <a:rPr lang="en-GB" sz="1200" dirty="0"/>
              <a:t>)</a:t>
            </a:r>
          </a:p>
          <a:p>
            <a:pPr marL="4635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Plot and examine the Confusion Matrix</a:t>
            </a:r>
          </a:p>
          <a:p>
            <a:endParaRPr lang="en-GB" sz="1400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EDEF60D0-E34D-4BF2-91AF-AA41945706AD}"/>
              </a:ext>
            </a:extLst>
          </p:cNvPr>
          <p:cNvSpPr txBox="1">
            <a:spLocks/>
          </p:cNvSpPr>
          <p:nvPr/>
        </p:nvSpPr>
        <p:spPr>
          <a:xfrm>
            <a:off x="8330755" y="1700808"/>
            <a:ext cx="3456432" cy="72142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Finding the Best Classification Model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416AF34B-A4D3-4B3C-BE8E-3FDD87E7BFDB}"/>
              </a:ext>
            </a:extLst>
          </p:cNvPr>
          <p:cNvSpPr txBox="1">
            <a:spLocks/>
          </p:cNvSpPr>
          <p:nvPr/>
        </p:nvSpPr>
        <p:spPr>
          <a:xfrm>
            <a:off x="8330755" y="2426032"/>
            <a:ext cx="3093837" cy="343764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/>
              <a:t>Review the accuracy scores for all chosen algorithms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/>
              <a:t>The model with the highest accuracy score is determined as the best performing model</a:t>
            </a:r>
            <a:endParaRPr lang="en-GB" sz="18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5F135F2-FAEB-4ADF-8D3D-120DEB6BD95C}"/>
              </a:ext>
            </a:extLst>
          </p:cNvPr>
          <p:cNvSpPr/>
          <p:nvPr/>
        </p:nvSpPr>
        <p:spPr>
          <a:xfrm>
            <a:off x="3719736" y="1916832"/>
            <a:ext cx="360040" cy="344810"/>
          </a:xfrm>
          <a:prstGeom prst="rightArrow">
            <a:avLst>
              <a:gd name="adj1" fmla="val 50000"/>
              <a:gd name="adj2" fmla="val 5529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>
              <a:solidFill>
                <a:schemeClr val="tx1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E840AD5-887F-4118-870B-DC12633121B8}"/>
              </a:ext>
            </a:extLst>
          </p:cNvPr>
          <p:cNvSpPr/>
          <p:nvPr/>
        </p:nvSpPr>
        <p:spPr>
          <a:xfrm>
            <a:off x="7608168" y="1902710"/>
            <a:ext cx="360040" cy="344810"/>
          </a:xfrm>
          <a:prstGeom prst="rightArrow">
            <a:avLst>
              <a:gd name="adj1" fmla="val 50000"/>
              <a:gd name="adj2" fmla="val 5529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>
              <a:solidFill>
                <a:schemeClr val="tx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099DD02-F20F-411A-AA6B-19855569220E}"/>
              </a:ext>
            </a:extLst>
          </p:cNvPr>
          <p:cNvGrpSpPr/>
          <p:nvPr/>
        </p:nvGrpSpPr>
        <p:grpSpPr>
          <a:xfrm>
            <a:off x="6898455" y="1808353"/>
            <a:ext cx="493689" cy="533524"/>
            <a:chOff x="5808998" y="4603333"/>
            <a:chExt cx="627520" cy="67815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7D883C1-464F-4C67-B17F-FD5247B4E829}"/>
                </a:ext>
              </a:extLst>
            </p:cNvPr>
            <p:cNvSpPr/>
            <p:nvPr/>
          </p:nvSpPr>
          <p:spPr>
            <a:xfrm>
              <a:off x="6171760" y="4669521"/>
              <a:ext cx="261873" cy="248803"/>
            </a:xfrm>
            <a:custGeom>
              <a:avLst/>
              <a:gdLst>
                <a:gd name="connsiteX0" fmla="*/ 13393 w 261873"/>
                <a:gd name="connsiteY0" fmla="*/ 37253 h 248803"/>
                <a:gd name="connsiteX1" fmla="*/ 172175 w 261873"/>
                <a:gd name="connsiteY1" fmla="*/ 189653 h 248803"/>
                <a:gd name="connsiteX2" fmla="*/ 142838 w 261873"/>
                <a:gd name="connsiteY2" fmla="*/ 172222 h 248803"/>
                <a:gd name="connsiteX3" fmla="*/ 116341 w 261873"/>
                <a:gd name="connsiteY3" fmla="*/ 177095 h 248803"/>
                <a:gd name="connsiteX4" fmla="*/ 121215 w 261873"/>
                <a:gd name="connsiteY4" fmla="*/ 203592 h 248803"/>
                <a:gd name="connsiteX5" fmla="*/ 123788 w 261873"/>
                <a:gd name="connsiteY5" fmla="*/ 205083 h 248803"/>
                <a:gd name="connsiteX6" fmla="*/ 190463 w 261873"/>
                <a:gd name="connsiteY6" fmla="*/ 244612 h 248803"/>
                <a:gd name="connsiteX7" fmla="*/ 202369 w 261873"/>
                <a:gd name="connsiteY7" fmla="*/ 248803 h 248803"/>
                <a:gd name="connsiteX8" fmla="*/ 202845 w 261873"/>
                <a:gd name="connsiteY8" fmla="*/ 248803 h 248803"/>
                <a:gd name="connsiteX9" fmla="*/ 204369 w 261873"/>
                <a:gd name="connsiteY9" fmla="*/ 248803 h 248803"/>
                <a:gd name="connsiteX10" fmla="*/ 205131 w 261873"/>
                <a:gd name="connsiteY10" fmla="*/ 248803 h 248803"/>
                <a:gd name="connsiteX11" fmla="*/ 205131 w 261873"/>
                <a:gd name="connsiteY11" fmla="*/ 248803 h 248803"/>
                <a:gd name="connsiteX12" fmla="*/ 206655 w 261873"/>
                <a:gd name="connsiteY12" fmla="*/ 248803 h 248803"/>
                <a:gd name="connsiteX13" fmla="*/ 218276 w 261873"/>
                <a:gd name="connsiteY13" fmla="*/ 240040 h 248803"/>
                <a:gd name="connsiteX14" fmla="*/ 259995 w 261873"/>
                <a:gd name="connsiteY14" fmla="*/ 169841 h 248803"/>
                <a:gd name="connsiteX15" fmla="*/ 251057 w 261873"/>
                <a:gd name="connsiteY15" fmla="*/ 144426 h 248803"/>
                <a:gd name="connsiteX16" fmla="*/ 227134 w 261873"/>
                <a:gd name="connsiteY16" fmla="*/ 150791 h 248803"/>
                <a:gd name="connsiteX17" fmla="*/ 209513 w 261873"/>
                <a:gd name="connsiteY17" fmla="*/ 180795 h 248803"/>
                <a:gd name="connsiteX18" fmla="*/ 209513 w 261873"/>
                <a:gd name="connsiteY18" fmla="*/ 180795 h 248803"/>
                <a:gd name="connsiteX19" fmla="*/ 84640 w 261873"/>
                <a:gd name="connsiteY19" fmla="*/ 27537 h 248803"/>
                <a:gd name="connsiteX20" fmla="*/ 24728 w 261873"/>
                <a:gd name="connsiteY20" fmla="*/ 867 h 248803"/>
                <a:gd name="connsiteX21" fmla="*/ 867 w 261873"/>
                <a:gd name="connsiteY21" fmla="*/ 13393 h 248803"/>
                <a:gd name="connsiteX22" fmla="*/ 13393 w 261873"/>
                <a:gd name="connsiteY22" fmla="*/ 37253 h 24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1873" h="248803">
                  <a:moveTo>
                    <a:pt x="13393" y="37253"/>
                  </a:moveTo>
                  <a:cubicBezTo>
                    <a:pt x="87226" y="60452"/>
                    <a:pt x="145967" y="116833"/>
                    <a:pt x="172175" y="189653"/>
                  </a:cubicBezTo>
                  <a:lnTo>
                    <a:pt x="142838" y="172222"/>
                  </a:lnTo>
                  <a:cubicBezTo>
                    <a:pt x="134176" y="166251"/>
                    <a:pt x="122312" y="168433"/>
                    <a:pt x="116341" y="177095"/>
                  </a:cubicBezTo>
                  <a:cubicBezTo>
                    <a:pt x="110370" y="185758"/>
                    <a:pt x="112552" y="197621"/>
                    <a:pt x="121215" y="203592"/>
                  </a:cubicBezTo>
                  <a:cubicBezTo>
                    <a:pt x="122032" y="204156"/>
                    <a:pt x="122892" y="204654"/>
                    <a:pt x="123788" y="205083"/>
                  </a:cubicBezTo>
                  <a:lnTo>
                    <a:pt x="190463" y="244612"/>
                  </a:lnTo>
                  <a:cubicBezTo>
                    <a:pt x="193840" y="247322"/>
                    <a:pt x="198039" y="248799"/>
                    <a:pt x="202369" y="248803"/>
                  </a:cubicBezTo>
                  <a:lnTo>
                    <a:pt x="202845" y="248803"/>
                  </a:lnTo>
                  <a:lnTo>
                    <a:pt x="204369" y="248803"/>
                  </a:lnTo>
                  <a:lnTo>
                    <a:pt x="205131" y="248803"/>
                  </a:lnTo>
                  <a:lnTo>
                    <a:pt x="205131" y="248803"/>
                  </a:lnTo>
                  <a:lnTo>
                    <a:pt x="206655" y="248803"/>
                  </a:lnTo>
                  <a:cubicBezTo>
                    <a:pt x="211536" y="247535"/>
                    <a:pt x="215714" y="244384"/>
                    <a:pt x="218276" y="240040"/>
                  </a:cubicBezTo>
                  <a:lnTo>
                    <a:pt x="259995" y="169841"/>
                  </a:lnTo>
                  <a:cubicBezTo>
                    <a:pt x="264545" y="160355"/>
                    <a:pt x="260544" y="148976"/>
                    <a:pt x="251057" y="144426"/>
                  </a:cubicBezTo>
                  <a:cubicBezTo>
                    <a:pt x="242603" y="140372"/>
                    <a:pt x="232455" y="143071"/>
                    <a:pt x="227134" y="150791"/>
                  </a:cubicBezTo>
                  <a:lnTo>
                    <a:pt x="209513" y="180795"/>
                  </a:lnTo>
                  <a:lnTo>
                    <a:pt x="209513" y="180795"/>
                  </a:lnTo>
                  <a:cubicBezTo>
                    <a:pt x="187493" y="116454"/>
                    <a:pt x="143205" y="62101"/>
                    <a:pt x="84640" y="27537"/>
                  </a:cubicBezTo>
                  <a:cubicBezTo>
                    <a:pt x="65740" y="16414"/>
                    <a:pt x="45642" y="7467"/>
                    <a:pt x="24728" y="867"/>
                  </a:cubicBezTo>
                  <a:cubicBezTo>
                    <a:pt x="14680" y="-2263"/>
                    <a:pt x="3997" y="3345"/>
                    <a:pt x="867" y="13393"/>
                  </a:cubicBezTo>
                  <a:cubicBezTo>
                    <a:pt x="-2263" y="23441"/>
                    <a:pt x="3345" y="34123"/>
                    <a:pt x="13393" y="3725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C6B533D-FB98-45EA-AD25-C054F782A646}"/>
                </a:ext>
              </a:extLst>
            </p:cNvPr>
            <p:cNvSpPr/>
            <p:nvPr/>
          </p:nvSpPr>
          <p:spPr>
            <a:xfrm>
              <a:off x="5808998" y="4701245"/>
              <a:ext cx="138654" cy="307657"/>
            </a:xfrm>
            <a:custGeom>
              <a:avLst/>
              <a:gdLst>
                <a:gd name="connsiteX0" fmla="*/ 7781 w 138654"/>
                <a:gd name="connsiteY0" fmla="*/ 292989 h 307657"/>
                <a:gd name="connsiteX1" fmla="*/ 26355 w 138654"/>
                <a:gd name="connsiteY1" fmla="*/ 307658 h 307657"/>
                <a:gd name="connsiteX2" fmla="*/ 30737 w 138654"/>
                <a:gd name="connsiteY2" fmla="*/ 307086 h 307657"/>
                <a:gd name="connsiteX3" fmla="*/ 44548 w 138654"/>
                <a:gd name="connsiteY3" fmla="*/ 284226 h 307657"/>
                <a:gd name="connsiteX4" fmla="*/ 73123 w 138654"/>
                <a:gd name="connsiteY4" fmla="*/ 101537 h 307657"/>
                <a:gd name="connsiteX5" fmla="*/ 99221 w 138654"/>
                <a:gd name="connsiteY5" fmla="*/ 65151 h 307657"/>
                <a:gd name="connsiteX6" fmla="*/ 99793 w 138654"/>
                <a:gd name="connsiteY6" fmla="*/ 65723 h 307657"/>
                <a:gd name="connsiteX7" fmla="*/ 99793 w 138654"/>
                <a:gd name="connsiteY7" fmla="*/ 100584 h 307657"/>
                <a:gd name="connsiteX8" fmla="*/ 118843 w 138654"/>
                <a:gd name="connsiteY8" fmla="*/ 119634 h 307657"/>
                <a:gd name="connsiteX9" fmla="*/ 137893 w 138654"/>
                <a:gd name="connsiteY9" fmla="*/ 100584 h 307657"/>
                <a:gd name="connsiteX10" fmla="*/ 138655 w 138654"/>
                <a:gd name="connsiteY10" fmla="*/ 19812 h 307657"/>
                <a:gd name="connsiteX11" fmla="*/ 119605 w 138654"/>
                <a:gd name="connsiteY11" fmla="*/ 762 h 307657"/>
                <a:gd name="connsiteX12" fmla="*/ 38738 w 138654"/>
                <a:gd name="connsiteY12" fmla="*/ 0 h 307657"/>
                <a:gd name="connsiteX13" fmla="*/ 19688 w 138654"/>
                <a:gd name="connsiteY13" fmla="*/ 19050 h 307657"/>
                <a:gd name="connsiteX14" fmla="*/ 38738 w 138654"/>
                <a:gd name="connsiteY14" fmla="*/ 38100 h 307657"/>
                <a:gd name="connsiteX15" fmla="*/ 72551 w 138654"/>
                <a:gd name="connsiteY15" fmla="*/ 38100 h 307657"/>
                <a:gd name="connsiteX16" fmla="*/ 39785 w 138654"/>
                <a:gd name="connsiteY16" fmla="*/ 81915 h 307657"/>
                <a:gd name="connsiteX17" fmla="*/ 7781 w 138654"/>
                <a:gd name="connsiteY17" fmla="*/ 292989 h 30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8654" h="307657">
                  <a:moveTo>
                    <a:pt x="7781" y="292989"/>
                  </a:moveTo>
                  <a:cubicBezTo>
                    <a:pt x="9816" y="301598"/>
                    <a:pt x="17509" y="307674"/>
                    <a:pt x="26355" y="307658"/>
                  </a:cubicBezTo>
                  <a:cubicBezTo>
                    <a:pt x="27833" y="307649"/>
                    <a:pt x="29305" y="307457"/>
                    <a:pt x="30737" y="307086"/>
                  </a:cubicBezTo>
                  <a:cubicBezTo>
                    <a:pt x="40806" y="304509"/>
                    <a:pt x="46951" y="294338"/>
                    <a:pt x="44548" y="284226"/>
                  </a:cubicBezTo>
                  <a:cubicBezTo>
                    <a:pt x="30027" y="221928"/>
                    <a:pt x="40273" y="156425"/>
                    <a:pt x="73123" y="101537"/>
                  </a:cubicBezTo>
                  <a:cubicBezTo>
                    <a:pt x="80730" y="88661"/>
                    <a:pt x="89464" y="76484"/>
                    <a:pt x="99221" y="65151"/>
                  </a:cubicBezTo>
                  <a:lnTo>
                    <a:pt x="99793" y="65723"/>
                  </a:lnTo>
                  <a:lnTo>
                    <a:pt x="99793" y="100584"/>
                  </a:lnTo>
                  <a:cubicBezTo>
                    <a:pt x="99793" y="111105"/>
                    <a:pt x="108322" y="119634"/>
                    <a:pt x="118843" y="119634"/>
                  </a:cubicBezTo>
                  <a:cubicBezTo>
                    <a:pt x="129364" y="119634"/>
                    <a:pt x="137893" y="111105"/>
                    <a:pt x="137893" y="100584"/>
                  </a:cubicBezTo>
                  <a:lnTo>
                    <a:pt x="138655" y="19812"/>
                  </a:lnTo>
                  <a:cubicBezTo>
                    <a:pt x="138655" y="9291"/>
                    <a:pt x="130126" y="762"/>
                    <a:pt x="119605" y="762"/>
                  </a:cubicBezTo>
                  <a:lnTo>
                    <a:pt x="38738" y="0"/>
                  </a:lnTo>
                  <a:cubicBezTo>
                    <a:pt x="28216" y="0"/>
                    <a:pt x="19688" y="8529"/>
                    <a:pt x="19688" y="19050"/>
                  </a:cubicBezTo>
                  <a:cubicBezTo>
                    <a:pt x="19688" y="29571"/>
                    <a:pt x="28216" y="38100"/>
                    <a:pt x="38738" y="38100"/>
                  </a:cubicBezTo>
                  <a:lnTo>
                    <a:pt x="72551" y="38100"/>
                  </a:lnTo>
                  <a:cubicBezTo>
                    <a:pt x="60264" y="51632"/>
                    <a:pt x="49293" y="66304"/>
                    <a:pt x="39785" y="81915"/>
                  </a:cubicBezTo>
                  <a:cubicBezTo>
                    <a:pt x="2095" y="145441"/>
                    <a:pt x="-9384" y="221146"/>
                    <a:pt x="7781" y="29298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EFDD900-2DAA-4B04-97DB-7AA2D5D34562}"/>
                </a:ext>
              </a:extLst>
            </p:cNvPr>
            <p:cNvSpPr/>
            <p:nvPr/>
          </p:nvSpPr>
          <p:spPr>
            <a:xfrm>
              <a:off x="5996339" y="5117044"/>
              <a:ext cx="318117" cy="164442"/>
            </a:xfrm>
            <a:custGeom>
              <a:avLst/>
              <a:gdLst>
                <a:gd name="connsiteX0" fmla="*/ 285112 w 318117"/>
                <a:gd name="connsiteY0" fmla="*/ 5783 h 164442"/>
                <a:gd name="connsiteX1" fmla="*/ 68418 w 318117"/>
                <a:gd name="connsiteY1" fmla="*/ 69124 h 164442"/>
                <a:gd name="connsiteX2" fmla="*/ 68418 w 318117"/>
                <a:gd name="connsiteY2" fmla="*/ 69124 h 164442"/>
                <a:gd name="connsiteX3" fmla="*/ 98707 w 318117"/>
                <a:gd name="connsiteY3" fmla="*/ 51979 h 164442"/>
                <a:gd name="connsiteX4" fmla="*/ 105708 w 318117"/>
                <a:gd name="connsiteY4" fmla="*/ 25928 h 164442"/>
                <a:gd name="connsiteX5" fmla="*/ 79657 w 318117"/>
                <a:gd name="connsiteY5" fmla="*/ 18927 h 164442"/>
                <a:gd name="connsiteX6" fmla="*/ 9649 w 318117"/>
                <a:gd name="connsiteY6" fmla="*/ 58646 h 164442"/>
                <a:gd name="connsiteX7" fmla="*/ 2487 w 318117"/>
                <a:gd name="connsiteY7" fmla="*/ 84618 h 164442"/>
                <a:gd name="connsiteX8" fmla="*/ 2505 w 318117"/>
                <a:gd name="connsiteY8" fmla="*/ 84650 h 164442"/>
                <a:gd name="connsiteX9" fmla="*/ 42605 w 318117"/>
                <a:gd name="connsiteY9" fmla="*/ 154849 h 164442"/>
                <a:gd name="connsiteX10" fmla="*/ 68704 w 318117"/>
                <a:gd name="connsiteY10" fmla="*/ 161897 h 164442"/>
                <a:gd name="connsiteX11" fmla="*/ 75752 w 318117"/>
                <a:gd name="connsiteY11" fmla="*/ 135799 h 164442"/>
                <a:gd name="connsiteX12" fmla="*/ 58702 w 318117"/>
                <a:gd name="connsiteY12" fmla="*/ 106081 h 164442"/>
                <a:gd name="connsiteX13" fmla="*/ 311591 w 318117"/>
                <a:gd name="connsiteY13" fmla="*/ 33405 h 164442"/>
                <a:gd name="connsiteX14" fmla="*/ 313422 w 318117"/>
                <a:gd name="connsiteY14" fmla="*/ 6526 h 164442"/>
                <a:gd name="connsiteX15" fmla="*/ 286543 w 318117"/>
                <a:gd name="connsiteY15" fmla="*/ 4696 h 164442"/>
                <a:gd name="connsiteX16" fmla="*/ 285397 w 318117"/>
                <a:gd name="connsiteY16" fmla="*/ 5783 h 164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17" h="164442">
                  <a:moveTo>
                    <a:pt x="285112" y="5783"/>
                  </a:moveTo>
                  <a:cubicBezTo>
                    <a:pt x="227208" y="60409"/>
                    <a:pt x="146627" y="83964"/>
                    <a:pt x="68418" y="69124"/>
                  </a:cubicBezTo>
                  <a:lnTo>
                    <a:pt x="68418" y="69124"/>
                  </a:lnTo>
                  <a:lnTo>
                    <a:pt x="98707" y="51979"/>
                  </a:lnTo>
                  <a:cubicBezTo>
                    <a:pt x="107834" y="46718"/>
                    <a:pt x="110969" y="35055"/>
                    <a:pt x="105708" y="25928"/>
                  </a:cubicBezTo>
                  <a:cubicBezTo>
                    <a:pt x="100447" y="16801"/>
                    <a:pt x="88784" y="13666"/>
                    <a:pt x="79657" y="18927"/>
                  </a:cubicBezTo>
                  <a:lnTo>
                    <a:pt x="9649" y="58646"/>
                  </a:lnTo>
                  <a:cubicBezTo>
                    <a:pt x="499" y="63840"/>
                    <a:pt x="-2707" y="75468"/>
                    <a:pt x="2487" y="84618"/>
                  </a:cubicBezTo>
                  <a:cubicBezTo>
                    <a:pt x="2492" y="84629"/>
                    <a:pt x="2499" y="84639"/>
                    <a:pt x="2505" y="84650"/>
                  </a:cubicBezTo>
                  <a:lnTo>
                    <a:pt x="42605" y="154849"/>
                  </a:lnTo>
                  <a:cubicBezTo>
                    <a:pt x="47866" y="164002"/>
                    <a:pt x="59550" y="167158"/>
                    <a:pt x="68704" y="161897"/>
                  </a:cubicBezTo>
                  <a:cubicBezTo>
                    <a:pt x="77857" y="156637"/>
                    <a:pt x="81013" y="144952"/>
                    <a:pt x="75752" y="135799"/>
                  </a:cubicBezTo>
                  <a:lnTo>
                    <a:pt x="58702" y="106081"/>
                  </a:lnTo>
                  <a:cubicBezTo>
                    <a:pt x="149801" y="124416"/>
                    <a:pt x="244126" y="97309"/>
                    <a:pt x="311591" y="33405"/>
                  </a:cubicBezTo>
                  <a:cubicBezTo>
                    <a:pt x="319519" y="26488"/>
                    <a:pt x="320339" y="14454"/>
                    <a:pt x="313422" y="6526"/>
                  </a:cubicBezTo>
                  <a:cubicBezTo>
                    <a:pt x="306506" y="-1401"/>
                    <a:pt x="294472" y="-2221"/>
                    <a:pt x="286543" y="4696"/>
                  </a:cubicBezTo>
                  <a:cubicBezTo>
                    <a:pt x="286147" y="5041"/>
                    <a:pt x="285764" y="5404"/>
                    <a:pt x="285397" y="578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2E91955-5656-4290-A2B5-2129F205A14E}"/>
                </a:ext>
              </a:extLst>
            </p:cNvPr>
            <p:cNvSpPr/>
            <p:nvPr/>
          </p:nvSpPr>
          <p:spPr>
            <a:xfrm>
              <a:off x="5822156" y="5032244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8EBE2BC-5CA9-4209-AADE-286EB67F83F2}"/>
                </a:ext>
              </a:extLst>
            </p:cNvPr>
            <p:cNvSpPr/>
            <p:nvPr/>
          </p:nvSpPr>
          <p:spPr>
            <a:xfrm>
              <a:off x="6284118" y="4967093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41A1497-BE6F-478E-9A75-7701F69443A1}"/>
                </a:ext>
              </a:extLst>
            </p:cNvPr>
            <p:cNvSpPr/>
            <p:nvPr/>
          </p:nvSpPr>
          <p:spPr>
            <a:xfrm>
              <a:off x="6000749" y="4603333"/>
              <a:ext cx="152400" cy="152400"/>
            </a:xfrm>
            <a:custGeom>
              <a:avLst/>
              <a:gdLst>
                <a:gd name="connsiteX0" fmla="*/ 152400 w 152400"/>
                <a:gd name="connsiteY0" fmla="*/ 76200 h 152400"/>
                <a:gd name="connsiteX1" fmla="*/ 76200 w 152400"/>
                <a:gd name="connsiteY1" fmla="*/ 152400 h 152400"/>
                <a:gd name="connsiteX2" fmla="*/ 0 w 152400"/>
                <a:gd name="connsiteY2" fmla="*/ 76200 h 152400"/>
                <a:gd name="connsiteX3" fmla="*/ 76200 w 152400"/>
                <a:gd name="connsiteY3" fmla="*/ 0 h 152400"/>
                <a:gd name="connsiteX4" fmla="*/ 152400 w 152400"/>
                <a:gd name="connsiteY4" fmla="*/ 762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15240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3" name="Graphic 31" descr="Trophy with solid fill">
            <a:extLst>
              <a:ext uri="{FF2B5EF4-FFF2-40B4-BE49-F238E27FC236}">
                <a16:creationId xmlns:a16="http://schemas.microsoft.com/office/drawing/2014/main" id="{CCC33B09-9283-4AA2-B86E-82F36479DE2E}"/>
              </a:ext>
            </a:extLst>
          </p:cNvPr>
          <p:cNvSpPr/>
          <p:nvPr/>
        </p:nvSpPr>
        <p:spPr>
          <a:xfrm>
            <a:off x="10920536" y="1788147"/>
            <a:ext cx="504056" cy="546743"/>
          </a:xfrm>
          <a:custGeom>
            <a:avLst/>
            <a:gdLst>
              <a:gd name="connsiteX0" fmla="*/ 268778 w 314097"/>
              <a:gd name="connsiteY0" fmla="*/ 170510 h 354032"/>
              <a:gd name="connsiteX1" fmla="*/ 205958 w 314097"/>
              <a:gd name="connsiteY1" fmla="*/ 200574 h 354032"/>
              <a:gd name="connsiteX2" fmla="*/ 232881 w 314097"/>
              <a:gd name="connsiteY2" fmla="*/ 173202 h 354032"/>
              <a:gd name="connsiteX3" fmla="*/ 243201 w 314097"/>
              <a:gd name="connsiteY3" fmla="*/ 159741 h 354032"/>
              <a:gd name="connsiteX4" fmla="*/ 255316 w 314097"/>
              <a:gd name="connsiteY4" fmla="*/ 117113 h 354032"/>
              <a:gd name="connsiteX5" fmla="*/ 255316 w 314097"/>
              <a:gd name="connsiteY5" fmla="*/ 58781 h 354032"/>
              <a:gd name="connsiteX6" fmla="*/ 286726 w 314097"/>
              <a:gd name="connsiteY6" fmla="*/ 58781 h 354032"/>
              <a:gd name="connsiteX7" fmla="*/ 286726 w 314097"/>
              <a:gd name="connsiteY7" fmla="*/ 126985 h 354032"/>
              <a:gd name="connsiteX8" fmla="*/ 268778 w 314097"/>
              <a:gd name="connsiteY8" fmla="*/ 170510 h 354032"/>
              <a:gd name="connsiteX9" fmla="*/ 45768 w 314097"/>
              <a:gd name="connsiteY9" fmla="*/ 170510 h 354032"/>
              <a:gd name="connsiteX10" fmla="*/ 26923 w 314097"/>
              <a:gd name="connsiteY10" fmla="*/ 126985 h 354032"/>
              <a:gd name="connsiteX11" fmla="*/ 26923 w 314097"/>
              <a:gd name="connsiteY11" fmla="*/ 58332 h 354032"/>
              <a:gd name="connsiteX12" fmla="*/ 58332 w 314097"/>
              <a:gd name="connsiteY12" fmla="*/ 58332 h 354032"/>
              <a:gd name="connsiteX13" fmla="*/ 58332 w 314097"/>
              <a:gd name="connsiteY13" fmla="*/ 116665 h 354032"/>
              <a:gd name="connsiteX14" fmla="*/ 70448 w 314097"/>
              <a:gd name="connsiteY14" fmla="*/ 159292 h 354032"/>
              <a:gd name="connsiteX15" fmla="*/ 80768 w 314097"/>
              <a:gd name="connsiteY15" fmla="*/ 172754 h 354032"/>
              <a:gd name="connsiteX16" fmla="*/ 107691 w 314097"/>
              <a:gd name="connsiteY16" fmla="*/ 200125 h 354032"/>
              <a:gd name="connsiteX17" fmla="*/ 45768 w 314097"/>
              <a:gd name="connsiteY17" fmla="*/ 170510 h 354032"/>
              <a:gd name="connsiteX18" fmla="*/ 314097 w 314097"/>
              <a:gd name="connsiteY18" fmla="*/ 125639 h 354032"/>
              <a:gd name="connsiteX19" fmla="*/ 314097 w 314097"/>
              <a:gd name="connsiteY19" fmla="*/ 31410 h 354032"/>
              <a:gd name="connsiteX20" fmla="*/ 255765 w 314097"/>
              <a:gd name="connsiteY20" fmla="*/ 31410 h 354032"/>
              <a:gd name="connsiteX21" fmla="*/ 255765 w 314097"/>
              <a:gd name="connsiteY21" fmla="*/ 0 h 354032"/>
              <a:gd name="connsiteX22" fmla="*/ 157049 w 314097"/>
              <a:gd name="connsiteY22" fmla="*/ 0 h 354032"/>
              <a:gd name="connsiteX23" fmla="*/ 58332 w 314097"/>
              <a:gd name="connsiteY23" fmla="*/ 0 h 354032"/>
              <a:gd name="connsiteX24" fmla="*/ 58332 w 314097"/>
              <a:gd name="connsiteY24" fmla="*/ 31410 h 354032"/>
              <a:gd name="connsiteX25" fmla="*/ 0 w 314097"/>
              <a:gd name="connsiteY25" fmla="*/ 31410 h 354032"/>
              <a:gd name="connsiteX26" fmla="*/ 0 w 314097"/>
              <a:gd name="connsiteY26" fmla="*/ 125190 h 354032"/>
              <a:gd name="connsiteX27" fmla="*/ 25576 w 314097"/>
              <a:gd name="connsiteY27" fmla="*/ 188010 h 354032"/>
              <a:gd name="connsiteX28" fmla="*/ 132818 w 314097"/>
              <a:gd name="connsiteY28" fmla="*/ 228394 h 354032"/>
              <a:gd name="connsiteX29" fmla="*/ 139100 w 314097"/>
              <a:gd name="connsiteY29" fmla="*/ 250829 h 354032"/>
              <a:gd name="connsiteX30" fmla="*/ 139100 w 314097"/>
              <a:gd name="connsiteY30" fmla="*/ 309161 h 354032"/>
              <a:gd name="connsiteX31" fmla="*/ 116665 w 314097"/>
              <a:gd name="connsiteY31" fmla="*/ 309161 h 354032"/>
              <a:gd name="connsiteX32" fmla="*/ 98716 w 314097"/>
              <a:gd name="connsiteY32" fmla="*/ 327110 h 354032"/>
              <a:gd name="connsiteX33" fmla="*/ 76281 w 314097"/>
              <a:gd name="connsiteY33" fmla="*/ 327110 h 354032"/>
              <a:gd name="connsiteX34" fmla="*/ 58332 w 314097"/>
              <a:gd name="connsiteY34" fmla="*/ 345058 h 354032"/>
              <a:gd name="connsiteX35" fmla="*/ 58332 w 314097"/>
              <a:gd name="connsiteY35" fmla="*/ 354033 h 354032"/>
              <a:gd name="connsiteX36" fmla="*/ 255765 w 314097"/>
              <a:gd name="connsiteY36" fmla="*/ 354033 h 354032"/>
              <a:gd name="connsiteX37" fmla="*/ 255765 w 314097"/>
              <a:gd name="connsiteY37" fmla="*/ 345058 h 354032"/>
              <a:gd name="connsiteX38" fmla="*/ 237817 w 314097"/>
              <a:gd name="connsiteY38" fmla="*/ 327110 h 354032"/>
              <a:gd name="connsiteX39" fmla="*/ 215381 w 314097"/>
              <a:gd name="connsiteY39" fmla="*/ 327110 h 354032"/>
              <a:gd name="connsiteX40" fmla="*/ 197433 w 314097"/>
              <a:gd name="connsiteY40" fmla="*/ 309161 h 354032"/>
              <a:gd name="connsiteX41" fmla="*/ 174997 w 314097"/>
              <a:gd name="connsiteY41" fmla="*/ 309161 h 354032"/>
              <a:gd name="connsiteX42" fmla="*/ 174997 w 314097"/>
              <a:gd name="connsiteY42" fmla="*/ 251278 h 354032"/>
              <a:gd name="connsiteX43" fmla="*/ 181279 w 314097"/>
              <a:gd name="connsiteY43" fmla="*/ 228842 h 354032"/>
              <a:gd name="connsiteX44" fmla="*/ 288521 w 314097"/>
              <a:gd name="connsiteY44" fmla="*/ 188458 h 354032"/>
              <a:gd name="connsiteX45" fmla="*/ 314097 w 314097"/>
              <a:gd name="connsiteY45" fmla="*/ 125639 h 354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14097" h="354032">
                <a:moveTo>
                  <a:pt x="268778" y="170510"/>
                </a:moveTo>
                <a:cubicBezTo>
                  <a:pt x="253073" y="186664"/>
                  <a:pt x="238265" y="196984"/>
                  <a:pt x="205958" y="200574"/>
                </a:cubicBezTo>
                <a:cubicBezTo>
                  <a:pt x="214484" y="192048"/>
                  <a:pt x="224355" y="183523"/>
                  <a:pt x="232881" y="173202"/>
                </a:cubicBezTo>
                <a:cubicBezTo>
                  <a:pt x="236470" y="169164"/>
                  <a:pt x="243201" y="160190"/>
                  <a:pt x="243201" y="159741"/>
                </a:cubicBezTo>
                <a:cubicBezTo>
                  <a:pt x="250829" y="147177"/>
                  <a:pt x="255316" y="132818"/>
                  <a:pt x="255316" y="117113"/>
                </a:cubicBezTo>
                <a:lnTo>
                  <a:pt x="255316" y="58781"/>
                </a:lnTo>
                <a:lnTo>
                  <a:pt x="286726" y="58781"/>
                </a:lnTo>
                <a:lnTo>
                  <a:pt x="286726" y="126985"/>
                </a:lnTo>
                <a:cubicBezTo>
                  <a:pt x="287175" y="127882"/>
                  <a:pt x="288072" y="150318"/>
                  <a:pt x="268778" y="170510"/>
                </a:cubicBezTo>
                <a:close/>
                <a:moveTo>
                  <a:pt x="45768" y="170510"/>
                </a:moveTo>
                <a:cubicBezTo>
                  <a:pt x="26025" y="150318"/>
                  <a:pt x="26923" y="127882"/>
                  <a:pt x="26923" y="126985"/>
                </a:cubicBezTo>
                <a:lnTo>
                  <a:pt x="26923" y="58332"/>
                </a:lnTo>
                <a:lnTo>
                  <a:pt x="58332" y="58332"/>
                </a:lnTo>
                <a:lnTo>
                  <a:pt x="58332" y="116665"/>
                </a:lnTo>
                <a:cubicBezTo>
                  <a:pt x="58332" y="132370"/>
                  <a:pt x="62819" y="146728"/>
                  <a:pt x="70448" y="159292"/>
                </a:cubicBezTo>
                <a:cubicBezTo>
                  <a:pt x="70448" y="159741"/>
                  <a:pt x="77178" y="169164"/>
                  <a:pt x="80768" y="172754"/>
                </a:cubicBezTo>
                <a:cubicBezTo>
                  <a:pt x="89742" y="183074"/>
                  <a:pt x="99165" y="191599"/>
                  <a:pt x="107691" y="200125"/>
                </a:cubicBezTo>
                <a:cubicBezTo>
                  <a:pt x="76281" y="196535"/>
                  <a:pt x="61025" y="186215"/>
                  <a:pt x="45768" y="170510"/>
                </a:cubicBezTo>
                <a:close/>
                <a:moveTo>
                  <a:pt x="314097" y="125639"/>
                </a:moveTo>
                <a:lnTo>
                  <a:pt x="314097" y="31410"/>
                </a:lnTo>
                <a:lnTo>
                  <a:pt x="255765" y="31410"/>
                </a:lnTo>
                <a:lnTo>
                  <a:pt x="255765" y="0"/>
                </a:lnTo>
                <a:lnTo>
                  <a:pt x="157049" y="0"/>
                </a:lnTo>
                <a:lnTo>
                  <a:pt x="58332" y="0"/>
                </a:lnTo>
                <a:lnTo>
                  <a:pt x="58332" y="31410"/>
                </a:lnTo>
                <a:lnTo>
                  <a:pt x="0" y="31410"/>
                </a:lnTo>
                <a:lnTo>
                  <a:pt x="0" y="125190"/>
                </a:lnTo>
                <a:cubicBezTo>
                  <a:pt x="0" y="129677"/>
                  <a:pt x="0" y="160638"/>
                  <a:pt x="25576" y="188010"/>
                </a:cubicBezTo>
                <a:cubicBezTo>
                  <a:pt x="50256" y="214035"/>
                  <a:pt x="80319" y="227496"/>
                  <a:pt x="132818" y="228394"/>
                </a:cubicBezTo>
                <a:cubicBezTo>
                  <a:pt x="136857" y="235124"/>
                  <a:pt x="139100" y="242752"/>
                  <a:pt x="139100" y="250829"/>
                </a:cubicBezTo>
                <a:lnTo>
                  <a:pt x="139100" y="309161"/>
                </a:lnTo>
                <a:lnTo>
                  <a:pt x="116665" y="309161"/>
                </a:lnTo>
                <a:cubicBezTo>
                  <a:pt x="106793" y="309161"/>
                  <a:pt x="98716" y="317238"/>
                  <a:pt x="98716" y="327110"/>
                </a:cubicBezTo>
                <a:lnTo>
                  <a:pt x="76281" y="327110"/>
                </a:lnTo>
                <a:cubicBezTo>
                  <a:pt x="66409" y="327110"/>
                  <a:pt x="58332" y="335187"/>
                  <a:pt x="58332" y="345058"/>
                </a:cubicBezTo>
                <a:lnTo>
                  <a:pt x="58332" y="354033"/>
                </a:lnTo>
                <a:lnTo>
                  <a:pt x="255765" y="354033"/>
                </a:lnTo>
                <a:lnTo>
                  <a:pt x="255765" y="345058"/>
                </a:lnTo>
                <a:cubicBezTo>
                  <a:pt x="255765" y="335187"/>
                  <a:pt x="247688" y="327110"/>
                  <a:pt x="237817" y="327110"/>
                </a:cubicBezTo>
                <a:lnTo>
                  <a:pt x="215381" y="327110"/>
                </a:lnTo>
                <a:cubicBezTo>
                  <a:pt x="215381" y="317238"/>
                  <a:pt x="207304" y="309161"/>
                  <a:pt x="197433" y="309161"/>
                </a:cubicBezTo>
                <a:lnTo>
                  <a:pt x="174997" y="309161"/>
                </a:lnTo>
                <a:lnTo>
                  <a:pt x="174997" y="251278"/>
                </a:lnTo>
                <a:cubicBezTo>
                  <a:pt x="174997" y="243201"/>
                  <a:pt x="177241" y="235573"/>
                  <a:pt x="181279" y="228842"/>
                </a:cubicBezTo>
                <a:cubicBezTo>
                  <a:pt x="233778" y="227945"/>
                  <a:pt x="263842" y="214035"/>
                  <a:pt x="288521" y="188458"/>
                </a:cubicBezTo>
                <a:cubicBezTo>
                  <a:pt x="314097" y="161536"/>
                  <a:pt x="314097" y="130126"/>
                  <a:pt x="314097" y="125639"/>
                </a:cubicBezTo>
                <a:close/>
              </a:path>
            </a:pathLst>
          </a:custGeom>
          <a:solidFill>
            <a:schemeClr val="accent2"/>
          </a:solidFill>
          <a:ln w="4465" cap="flat">
            <a:noFill/>
            <a:prstDash val="solid"/>
            <a:miter/>
          </a:ln>
        </p:spPr>
        <p:txBody>
          <a:bodyPr lIns="0" tIns="0" rIns="0" bIns="216000" rtlCol="0" anchor="ctr"/>
          <a:lstStyle/>
          <a:p>
            <a:pPr algn="ctr"/>
            <a:r>
              <a:rPr lang="en-GB" sz="2400" dirty="0"/>
              <a:t>1</a:t>
            </a:r>
          </a:p>
        </p:txBody>
      </p:sp>
      <p:grpSp>
        <p:nvGrpSpPr>
          <p:cNvPr id="36" name="Graphic 34" descr="Gears with solid fill">
            <a:extLst>
              <a:ext uri="{FF2B5EF4-FFF2-40B4-BE49-F238E27FC236}">
                <a16:creationId xmlns:a16="http://schemas.microsoft.com/office/drawing/2014/main" id="{072446BE-97CC-4B96-BD1A-C57DDAD7EFF2}"/>
              </a:ext>
            </a:extLst>
          </p:cNvPr>
          <p:cNvGrpSpPr/>
          <p:nvPr/>
        </p:nvGrpSpPr>
        <p:grpSpPr>
          <a:xfrm>
            <a:off x="3305226" y="1700808"/>
            <a:ext cx="414510" cy="532054"/>
            <a:chOff x="6572721" y="4986786"/>
            <a:chExt cx="621030" cy="751522"/>
          </a:xfrm>
          <a:solidFill>
            <a:schemeClr val="accent2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E1C6504-1A1C-4808-89E7-A1415B71F972}"/>
                </a:ext>
              </a:extLst>
            </p:cNvPr>
            <p:cNvSpPr/>
            <p:nvPr/>
          </p:nvSpPr>
          <p:spPr>
            <a:xfrm>
              <a:off x="6787987" y="4986786"/>
              <a:ext cx="405764" cy="404812"/>
            </a:xfrm>
            <a:custGeom>
              <a:avLst/>
              <a:gdLst>
                <a:gd name="connsiteX0" fmla="*/ 202883 w 405764"/>
                <a:gd name="connsiteY0" fmla="*/ 274320 h 404812"/>
                <a:gd name="connsiteX1" fmla="*/ 131445 w 405764"/>
                <a:gd name="connsiteY1" fmla="*/ 202883 h 404812"/>
                <a:gd name="connsiteX2" fmla="*/ 202883 w 405764"/>
                <a:gd name="connsiteY2" fmla="*/ 131445 h 404812"/>
                <a:gd name="connsiteX3" fmla="*/ 274320 w 405764"/>
                <a:gd name="connsiteY3" fmla="*/ 202883 h 404812"/>
                <a:gd name="connsiteX4" fmla="*/ 202883 w 405764"/>
                <a:gd name="connsiteY4" fmla="*/ 274320 h 404812"/>
                <a:gd name="connsiteX5" fmla="*/ 363855 w 405764"/>
                <a:gd name="connsiteY5" fmla="*/ 158115 h 404812"/>
                <a:gd name="connsiteX6" fmla="*/ 348615 w 405764"/>
                <a:gd name="connsiteY6" fmla="*/ 120968 h 404812"/>
                <a:gd name="connsiteX7" fmla="*/ 363855 w 405764"/>
                <a:gd name="connsiteY7" fmla="*/ 76200 h 404812"/>
                <a:gd name="connsiteX8" fmla="*/ 329565 w 405764"/>
                <a:gd name="connsiteY8" fmla="*/ 41910 h 404812"/>
                <a:gd name="connsiteX9" fmla="*/ 284798 w 405764"/>
                <a:gd name="connsiteY9" fmla="*/ 57150 h 404812"/>
                <a:gd name="connsiteX10" fmla="*/ 247650 w 405764"/>
                <a:gd name="connsiteY10" fmla="*/ 41910 h 404812"/>
                <a:gd name="connsiteX11" fmla="*/ 226695 w 405764"/>
                <a:gd name="connsiteY11" fmla="*/ 0 h 404812"/>
                <a:gd name="connsiteX12" fmla="*/ 179070 w 405764"/>
                <a:gd name="connsiteY12" fmla="*/ 0 h 404812"/>
                <a:gd name="connsiteX13" fmla="*/ 158115 w 405764"/>
                <a:gd name="connsiteY13" fmla="*/ 41910 h 404812"/>
                <a:gd name="connsiteX14" fmla="*/ 120968 w 405764"/>
                <a:gd name="connsiteY14" fmla="*/ 57150 h 404812"/>
                <a:gd name="connsiteX15" fmla="*/ 76200 w 405764"/>
                <a:gd name="connsiteY15" fmla="*/ 41910 h 404812"/>
                <a:gd name="connsiteX16" fmla="*/ 41910 w 405764"/>
                <a:gd name="connsiteY16" fmla="*/ 76200 h 404812"/>
                <a:gd name="connsiteX17" fmla="*/ 57150 w 405764"/>
                <a:gd name="connsiteY17" fmla="*/ 120968 h 404812"/>
                <a:gd name="connsiteX18" fmla="*/ 41910 w 405764"/>
                <a:gd name="connsiteY18" fmla="*/ 158115 h 404812"/>
                <a:gd name="connsiteX19" fmla="*/ 0 w 405764"/>
                <a:gd name="connsiteY19" fmla="*/ 179070 h 404812"/>
                <a:gd name="connsiteX20" fmla="*/ 0 w 405764"/>
                <a:gd name="connsiteY20" fmla="*/ 226695 h 404812"/>
                <a:gd name="connsiteX21" fmla="*/ 41910 w 405764"/>
                <a:gd name="connsiteY21" fmla="*/ 247650 h 404812"/>
                <a:gd name="connsiteX22" fmla="*/ 57150 w 405764"/>
                <a:gd name="connsiteY22" fmla="*/ 284798 h 404812"/>
                <a:gd name="connsiteX23" fmla="*/ 41910 w 405764"/>
                <a:gd name="connsiteY23" fmla="*/ 329565 h 404812"/>
                <a:gd name="connsiteX24" fmla="*/ 75248 w 405764"/>
                <a:gd name="connsiteY24" fmla="*/ 362903 h 404812"/>
                <a:gd name="connsiteX25" fmla="*/ 120015 w 405764"/>
                <a:gd name="connsiteY25" fmla="*/ 347663 h 404812"/>
                <a:gd name="connsiteX26" fmla="*/ 157163 w 405764"/>
                <a:gd name="connsiteY26" fmla="*/ 362903 h 404812"/>
                <a:gd name="connsiteX27" fmla="*/ 178118 w 405764"/>
                <a:gd name="connsiteY27" fmla="*/ 404813 h 404812"/>
                <a:gd name="connsiteX28" fmla="*/ 225743 w 405764"/>
                <a:gd name="connsiteY28" fmla="*/ 404813 h 404812"/>
                <a:gd name="connsiteX29" fmla="*/ 246698 w 405764"/>
                <a:gd name="connsiteY29" fmla="*/ 362903 h 404812"/>
                <a:gd name="connsiteX30" fmla="*/ 283845 w 405764"/>
                <a:gd name="connsiteY30" fmla="*/ 347663 h 404812"/>
                <a:gd name="connsiteX31" fmla="*/ 328613 w 405764"/>
                <a:gd name="connsiteY31" fmla="*/ 362903 h 404812"/>
                <a:gd name="connsiteX32" fmla="*/ 362903 w 405764"/>
                <a:gd name="connsiteY32" fmla="*/ 329565 h 404812"/>
                <a:gd name="connsiteX33" fmla="*/ 347663 w 405764"/>
                <a:gd name="connsiteY33" fmla="*/ 284798 h 404812"/>
                <a:gd name="connsiteX34" fmla="*/ 363855 w 405764"/>
                <a:gd name="connsiteY34" fmla="*/ 247650 h 404812"/>
                <a:gd name="connsiteX35" fmla="*/ 405765 w 405764"/>
                <a:gd name="connsiteY35" fmla="*/ 226695 h 404812"/>
                <a:gd name="connsiteX36" fmla="*/ 405765 w 405764"/>
                <a:gd name="connsiteY36" fmla="*/ 179070 h 404812"/>
                <a:gd name="connsiteX37" fmla="*/ 363855 w 405764"/>
                <a:gd name="connsiteY37" fmla="*/ 158115 h 4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05764" h="404812">
                  <a:moveTo>
                    <a:pt x="202883" y="274320"/>
                  </a:moveTo>
                  <a:cubicBezTo>
                    <a:pt x="162877" y="274320"/>
                    <a:pt x="131445" y="241935"/>
                    <a:pt x="131445" y="202883"/>
                  </a:cubicBezTo>
                  <a:cubicBezTo>
                    <a:pt x="131445" y="163830"/>
                    <a:pt x="163830" y="131445"/>
                    <a:pt x="202883" y="131445"/>
                  </a:cubicBezTo>
                  <a:cubicBezTo>
                    <a:pt x="242888" y="131445"/>
                    <a:pt x="274320" y="163830"/>
                    <a:pt x="274320" y="202883"/>
                  </a:cubicBezTo>
                  <a:cubicBezTo>
                    <a:pt x="274320" y="241935"/>
                    <a:pt x="241935" y="274320"/>
                    <a:pt x="202883" y="274320"/>
                  </a:cubicBezTo>
                  <a:close/>
                  <a:moveTo>
                    <a:pt x="363855" y="158115"/>
                  </a:moveTo>
                  <a:cubicBezTo>
                    <a:pt x="360045" y="144780"/>
                    <a:pt x="355283" y="132398"/>
                    <a:pt x="348615" y="120968"/>
                  </a:cubicBezTo>
                  <a:lnTo>
                    <a:pt x="363855" y="76200"/>
                  </a:lnTo>
                  <a:lnTo>
                    <a:pt x="329565" y="41910"/>
                  </a:lnTo>
                  <a:lnTo>
                    <a:pt x="284798" y="57150"/>
                  </a:lnTo>
                  <a:cubicBezTo>
                    <a:pt x="273367" y="50483"/>
                    <a:pt x="260985" y="45720"/>
                    <a:pt x="247650" y="41910"/>
                  </a:cubicBezTo>
                  <a:lnTo>
                    <a:pt x="226695" y="0"/>
                  </a:lnTo>
                  <a:lnTo>
                    <a:pt x="179070" y="0"/>
                  </a:lnTo>
                  <a:lnTo>
                    <a:pt x="158115" y="41910"/>
                  </a:lnTo>
                  <a:cubicBezTo>
                    <a:pt x="144780" y="45720"/>
                    <a:pt x="132398" y="50483"/>
                    <a:pt x="120968" y="57150"/>
                  </a:cubicBezTo>
                  <a:lnTo>
                    <a:pt x="76200" y="41910"/>
                  </a:lnTo>
                  <a:lnTo>
                    <a:pt x="41910" y="76200"/>
                  </a:lnTo>
                  <a:lnTo>
                    <a:pt x="57150" y="120968"/>
                  </a:lnTo>
                  <a:cubicBezTo>
                    <a:pt x="50482" y="132398"/>
                    <a:pt x="45720" y="144780"/>
                    <a:pt x="41910" y="158115"/>
                  </a:cubicBezTo>
                  <a:lnTo>
                    <a:pt x="0" y="179070"/>
                  </a:lnTo>
                  <a:lnTo>
                    <a:pt x="0" y="226695"/>
                  </a:lnTo>
                  <a:lnTo>
                    <a:pt x="41910" y="247650"/>
                  </a:lnTo>
                  <a:cubicBezTo>
                    <a:pt x="45720" y="260985"/>
                    <a:pt x="50482" y="273368"/>
                    <a:pt x="57150" y="284798"/>
                  </a:cubicBezTo>
                  <a:lnTo>
                    <a:pt x="41910" y="329565"/>
                  </a:lnTo>
                  <a:lnTo>
                    <a:pt x="75248" y="362903"/>
                  </a:lnTo>
                  <a:lnTo>
                    <a:pt x="120015" y="347663"/>
                  </a:lnTo>
                  <a:cubicBezTo>
                    <a:pt x="131445" y="354330"/>
                    <a:pt x="143827" y="359093"/>
                    <a:pt x="157163" y="362903"/>
                  </a:cubicBezTo>
                  <a:lnTo>
                    <a:pt x="178118" y="404813"/>
                  </a:lnTo>
                  <a:lnTo>
                    <a:pt x="225743" y="404813"/>
                  </a:lnTo>
                  <a:lnTo>
                    <a:pt x="246698" y="362903"/>
                  </a:lnTo>
                  <a:cubicBezTo>
                    <a:pt x="260033" y="359093"/>
                    <a:pt x="272415" y="354330"/>
                    <a:pt x="283845" y="347663"/>
                  </a:cubicBezTo>
                  <a:lnTo>
                    <a:pt x="328613" y="362903"/>
                  </a:lnTo>
                  <a:lnTo>
                    <a:pt x="362903" y="329565"/>
                  </a:lnTo>
                  <a:lnTo>
                    <a:pt x="347663" y="284798"/>
                  </a:lnTo>
                  <a:cubicBezTo>
                    <a:pt x="354330" y="273368"/>
                    <a:pt x="360045" y="260033"/>
                    <a:pt x="363855" y="247650"/>
                  </a:cubicBezTo>
                  <a:lnTo>
                    <a:pt x="405765" y="226695"/>
                  </a:lnTo>
                  <a:lnTo>
                    <a:pt x="405765" y="179070"/>
                  </a:lnTo>
                  <a:lnTo>
                    <a:pt x="363855" y="15811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8737F48-4961-4CEE-9BF3-B2C24547F4AD}"/>
                </a:ext>
              </a:extLst>
            </p:cNvPr>
            <p:cNvSpPr/>
            <p:nvPr/>
          </p:nvSpPr>
          <p:spPr>
            <a:xfrm>
              <a:off x="6572721" y="5333496"/>
              <a:ext cx="405765" cy="404812"/>
            </a:xfrm>
            <a:custGeom>
              <a:avLst/>
              <a:gdLst>
                <a:gd name="connsiteX0" fmla="*/ 202883 w 405765"/>
                <a:gd name="connsiteY0" fmla="*/ 274320 h 404812"/>
                <a:gd name="connsiteX1" fmla="*/ 131445 w 405765"/>
                <a:gd name="connsiteY1" fmla="*/ 202882 h 404812"/>
                <a:gd name="connsiteX2" fmla="*/ 202883 w 405765"/>
                <a:gd name="connsiteY2" fmla="*/ 131445 h 404812"/>
                <a:gd name="connsiteX3" fmla="*/ 274320 w 405765"/>
                <a:gd name="connsiteY3" fmla="*/ 202882 h 404812"/>
                <a:gd name="connsiteX4" fmla="*/ 202883 w 405765"/>
                <a:gd name="connsiteY4" fmla="*/ 274320 h 404812"/>
                <a:gd name="connsiteX5" fmla="*/ 202883 w 405765"/>
                <a:gd name="connsiteY5" fmla="*/ 274320 h 404812"/>
                <a:gd name="connsiteX6" fmla="*/ 348615 w 405765"/>
                <a:gd name="connsiteY6" fmla="*/ 120967 h 404812"/>
                <a:gd name="connsiteX7" fmla="*/ 363855 w 405765"/>
                <a:gd name="connsiteY7" fmla="*/ 76200 h 404812"/>
                <a:gd name="connsiteX8" fmla="*/ 329565 w 405765"/>
                <a:gd name="connsiteY8" fmla="*/ 41910 h 404812"/>
                <a:gd name="connsiteX9" fmla="*/ 284798 w 405765"/>
                <a:gd name="connsiteY9" fmla="*/ 57150 h 404812"/>
                <a:gd name="connsiteX10" fmla="*/ 247650 w 405765"/>
                <a:gd name="connsiteY10" fmla="*/ 41910 h 404812"/>
                <a:gd name="connsiteX11" fmla="*/ 226695 w 405765"/>
                <a:gd name="connsiteY11" fmla="*/ 0 h 404812"/>
                <a:gd name="connsiteX12" fmla="*/ 179070 w 405765"/>
                <a:gd name="connsiteY12" fmla="*/ 0 h 404812"/>
                <a:gd name="connsiteX13" fmla="*/ 158115 w 405765"/>
                <a:gd name="connsiteY13" fmla="*/ 41910 h 404812"/>
                <a:gd name="connsiteX14" fmla="*/ 120968 w 405765"/>
                <a:gd name="connsiteY14" fmla="*/ 57150 h 404812"/>
                <a:gd name="connsiteX15" fmla="*/ 76200 w 405765"/>
                <a:gd name="connsiteY15" fmla="*/ 41910 h 404812"/>
                <a:gd name="connsiteX16" fmla="*/ 42863 w 405765"/>
                <a:gd name="connsiteY16" fmla="*/ 75247 h 404812"/>
                <a:gd name="connsiteX17" fmla="*/ 57150 w 405765"/>
                <a:gd name="connsiteY17" fmla="*/ 120015 h 404812"/>
                <a:gd name="connsiteX18" fmla="*/ 41910 w 405765"/>
                <a:gd name="connsiteY18" fmla="*/ 157163 h 404812"/>
                <a:gd name="connsiteX19" fmla="*/ 0 w 405765"/>
                <a:gd name="connsiteY19" fmla="*/ 178117 h 404812"/>
                <a:gd name="connsiteX20" fmla="*/ 0 w 405765"/>
                <a:gd name="connsiteY20" fmla="*/ 225742 h 404812"/>
                <a:gd name="connsiteX21" fmla="*/ 41910 w 405765"/>
                <a:gd name="connsiteY21" fmla="*/ 246698 h 404812"/>
                <a:gd name="connsiteX22" fmla="*/ 57150 w 405765"/>
                <a:gd name="connsiteY22" fmla="*/ 283845 h 404812"/>
                <a:gd name="connsiteX23" fmla="*/ 42863 w 405765"/>
                <a:gd name="connsiteY23" fmla="*/ 328613 h 404812"/>
                <a:gd name="connsiteX24" fmla="*/ 76200 w 405765"/>
                <a:gd name="connsiteY24" fmla="*/ 361950 h 404812"/>
                <a:gd name="connsiteX25" fmla="*/ 120968 w 405765"/>
                <a:gd name="connsiteY25" fmla="*/ 347663 h 404812"/>
                <a:gd name="connsiteX26" fmla="*/ 158115 w 405765"/>
                <a:gd name="connsiteY26" fmla="*/ 362903 h 404812"/>
                <a:gd name="connsiteX27" fmla="*/ 179070 w 405765"/>
                <a:gd name="connsiteY27" fmla="*/ 404813 h 404812"/>
                <a:gd name="connsiteX28" fmla="*/ 226695 w 405765"/>
                <a:gd name="connsiteY28" fmla="*/ 404813 h 404812"/>
                <a:gd name="connsiteX29" fmla="*/ 247650 w 405765"/>
                <a:gd name="connsiteY29" fmla="*/ 362903 h 404812"/>
                <a:gd name="connsiteX30" fmla="*/ 284798 w 405765"/>
                <a:gd name="connsiteY30" fmla="*/ 347663 h 404812"/>
                <a:gd name="connsiteX31" fmla="*/ 329565 w 405765"/>
                <a:gd name="connsiteY31" fmla="*/ 362903 h 404812"/>
                <a:gd name="connsiteX32" fmla="*/ 362903 w 405765"/>
                <a:gd name="connsiteY32" fmla="*/ 328613 h 404812"/>
                <a:gd name="connsiteX33" fmla="*/ 348615 w 405765"/>
                <a:gd name="connsiteY33" fmla="*/ 284798 h 404812"/>
                <a:gd name="connsiteX34" fmla="*/ 363855 w 405765"/>
                <a:gd name="connsiteY34" fmla="*/ 247650 h 404812"/>
                <a:gd name="connsiteX35" fmla="*/ 405765 w 405765"/>
                <a:gd name="connsiteY35" fmla="*/ 226695 h 404812"/>
                <a:gd name="connsiteX36" fmla="*/ 405765 w 405765"/>
                <a:gd name="connsiteY36" fmla="*/ 179070 h 404812"/>
                <a:gd name="connsiteX37" fmla="*/ 363855 w 405765"/>
                <a:gd name="connsiteY37" fmla="*/ 158115 h 404812"/>
                <a:gd name="connsiteX38" fmla="*/ 348615 w 405765"/>
                <a:gd name="connsiteY38" fmla="*/ 120967 h 4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05765" h="404812">
                  <a:moveTo>
                    <a:pt x="202883" y="274320"/>
                  </a:moveTo>
                  <a:cubicBezTo>
                    <a:pt x="162878" y="274320"/>
                    <a:pt x="131445" y="241935"/>
                    <a:pt x="131445" y="202882"/>
                  </a:cubicBezTo>
                  <a:cubicBezTo>
                    <a:pt x="131445" y="162877"/>
                    <a:pt x="163830" y="131445"/>
                    <a:pt x="202883" y="131445"/>
                  </a:cubicBezTo>
                  <a:cubicBezTo>
                    <a:pt x="242888" y="131445"/>
                    <a:pt x="274320" y="163830"/>
                    <a:pt x="274320" y="202882"/>
                  </a:cubicBezTo>
                  <a:cubicBezTo>
                    <a:pt x="274320" y="241935"/>
                    <a:pt x="242888" y="274320"/>
                    <a:pt x="202883" y="274320"/>
                  </a:cubicBezTo>
                  <a:lnTo>
                    <a:pt x="202883" y="274320"/>
                  </a:lnTo>
                  <a:close/>
                  <a:moveTo>
                    <a:pt x="348615" y="120967"/>
                  </a:moveTo>
                  <a:lnTo>
                    <a:pt x="363855" y="76200"/>
                  </a:lnTo>
                  <a:lnTo>
                    <a:pt x="329565" y="41910"/>
                  </a:lnTo>
                  <a:lnTo>
                    <a:pt x="284798" y="57150"/>
                  </a:lnTo>
                  <a:cubicBezTo>
                    <a:pt x="273368" y="50482"/>
                    <a:pt x="260033" y="45720"/>
                    <a:pt x="247650" y="41910"/>
                  </a:cubicBezTo>
                  <a:lnTo>
                    <a:pt x="226695" y="0"/>
                  </a:lnTo>
                  <a:lnTo>
                    <a:pt x="179070" y="0"/>
                  </a:lnTo>
                  <a:lnTo>
                    <a:pt x="158115" y="41910"/>
                  </a:lnTo>
                  <a:cubicBezTo>
                    <a:pt x="144780" y="45720"/>
                    <a:pt x="132398" y="50482"/>
                    <a:pt x="120968" y="57150"/>
                  </a:cubicBezTo>
                  <a:lnTo>
                    <a:pt x="76200" y="41910"/>
                  </a:lnTo>
                  <a:lnTo>
                    <a:pt x="42863" y="75247"/>
                  </a:lnTo>
                  <a:lnTo>
                    <a:pt x="57150" y="120015"/>
                  </a:lnTo>
                  <a:cubicBezTo>
                    <a:pt x="50483" y="131445"/>
                    <a:pt x="45720" y="144780"/>
                    <a:pt x="41910" y="157163"/>
                  </a:cubicBezTo>
                  <a:lnTo>
                    <a:pt x="0" y="178117"/>
                  </a:lnTo>
                  <a:lnTo>
                    <a:pt x="0" y="225742"/>
                  </a:lnTo>
                  <a:lnTo>
                    <a:pt x="41910" y="246698"/>
                  </a:lnTo>
                  <a:cubicBezTo>
                    <a:pt x="45720" y="260032"/>
                    <a:pt x="50483" y="272415"/>
                    <a:pt x="57150" y="283845"/>
                  </a:cubicBezTo>
                  <a:lnTo>
                    <a:pt x="42863" y="328613"/>
                  </a:lnTo>
                  <a:lnTo>
                    <a:pt x="76200" y="361950"/>
                  </a:lnTo>
                  <a:lnTo>
                    <a:pt x="120968" y="347663"/>
                  </a:lnTo>
                  <a:cubicBezTo>
                    <a:pt x="132398" y="354330"/>
                    <a:pt x="144780" y="359092"/>
                    <a:pt x="158115" y="362903"/>
                  </a:cubicBezTo>
                  <a:lnTo>
                    <a:pt x="179070" y="404813"/>
                  </a:lnTo>
                  <a:lnTo>
                    <a:pt x="226695" y="404813"/>
                  </a:lnTo>
                  <a:lnTo>
                    <a:pt x="247650" y="362903"/>
                  </a:lnTo>
                  <a:cubicBezTo>
                    <a:pt x="260985" y="359092"/>
                    <a:pt x="273368" y="354330"/>
                    <a:pt x="284798" y="347663"/>
                  </a:cubicBezTo>
                  <a:lnTo>
                    <a:pt x="329565" y="362903"/>
                  </a:lnTo>
                  <a:lnTo>
                    <a:pt x="362903" y="328613"/>
                  </a:lnTo>
                  <a:lnTo>
                    <a:pt x="348615" y="284798"/>
                  </a:lnTo>
                  <a:cubicBezTo>
                    <a:pt x="355283" y="273367"/>
                    <a:pt x="360045" y="260985"/>
                    <a:pt x="363855" y="247650"/>
                  </a:cubicBezTo>
                  <a:lnTo>
                    <a:pt x="405765" y="226695"/>
                  </a:lnTo>
                  <a:lnTo>
                    <a:pt x="405765" y="179070"/>
                  </a:lnTo>
                  <a:lnTo>
                    <a:pt x="363855" y="158115"/>
                  </a:lnTo>
                  <a:cubicBezTo>
                    <a:pt x="360045" y="144780"/>
                    <a:pt x="355283" y="132397"/>
                    <a:pt x="348615" y="120967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75714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97D654A-DCC7-4639-9E61-193D548EC7B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785" b="2785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040" y="934561"/>
            <a:ext cx="4104382" cy="794064"/>
          </a:xfrm>
        </p:spPr>
        <p:txBody>
          <a:bodyPr/>
          <a:lstStyle/>
          <a:p>
            <a:pPr algn="ctr"/>
            <a:r>
              <a:rPr lang="en-GB" sz="5400" dirty="0">
                <a:solidFill>
                  <a:schemeClr val="accent2"/>
                </a:solidFill>
              </a:rPr>
              <a:t>RESULTS</a:t>
            </a:r>
            <a:r>
              <a:rPr lang="en-GB" sz="4400" dirty="0">
                <a:solidFill>
                  <a:schemeClr val="accent2"/>
                </a:solidFill>
              </a:rPr>
              <a:t> </a:t>
            </a:r>
            <a:endParaRPr lang="en-US" sz="4400" dirty="0">
              <a:solidFill>
                <a:schemeClr val="accent2"/>
              </a:solidFill>
            </a:endParaRPr>
          </a:p>
        </p:txBody>
      </p:sp>
      <p:sp>
        <p:nvSpPr>
          <p:cNvPr id="7" name="Rectangle: Diagonal Corners Snipped 6">
            <a:extLst>
              <a:ext uri="{FF2B5EF4-FFF2-40B4-BE49-F238E27FC236}">
                <a16:creationId xmlns:a16="http://schemas.microsoft.com/office/drawing/2014/main" id="{B30411E9-F855-4B0F-9D2C-22D62BEBFAA5}"/>
              </a:ext>
            </a:extLst>
          </p:cNvPr>
          <p:cNvSpPr/>
          <p:nvPr/>
        </p:nvSpPr>
        <p:spPr>
          <a:xfrm>
            <a:off x="226683" y="2476619"/>
            <a:ext cx="4899099" cy="952381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Exploratory Data Analysis</a:t>
            </a:r>
          </a:p>
        </p:txBody>
      </p:sp>
      <p:sp>
        <p:nvSpPr>
          <p:cNvPr id="8" name="Rectangle: Diagonal Corners Snipped 7">
            <a:extLst>
              <a:ext uri="{FF2B5EF4-FFF2-40B4-BE49-F238E27FC236}">
                <a16:creationId xmlns:a16="http://schemas.microsoft.com/office/drawing/2014/main" id="{6F7280D8-18F2-49ED-AED6-846EA92971CF}"/>
              </a:ext>
            </a:extLst>
          </p:cNvPr>
          <p:cNvSpPr/>
          <p:nvPr/>
        </p:nvSpPr>
        <p:spPr>
          <a:xfrm>
            <a:off x="226683" y="3819495"/>
            <a:ext cx="4899099" cy="952381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Interactive Analytics</a:t>
            </a:r>
          </a:p>
        </p:txBody>
      </p:sp>
      <p:sp>
        <p:nvSpPr>
          <p:cNvPr id="9" name="Rectangle: Diagonal Corners Snipped 8">
            <a:extLst>
              <a:ext uri="{FF2B5EF4-FFF2-40B4-BE49-F238E27FC236}">
                <a16:creationId xmlns:a16="http://schemas.microsoft.com/office/drawing/2014/main" id="{B323FB2B-9F0E-40D7-9DF7-6512AA49013B}"/>
              </a:ext>
            </a:extLst>
          </p:cNvPr>
          <p:cNvSpPr/>
          <p:nvPr/>
        </p:nvSpPr>
        <p:spPr>
          <a:xfrm>
            <a:off x="226682" y="5162371"/>
            <a:ext cx="4899099" cy="952381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Predictive Analysis</a:t>
            </a:r>
          </a:p>
        </p:txBody>
      </p:sp>
    </p:spTree>
    <p:extLst>
      <p:ext uri="{BB962C8B-B14F-4D97-AF65-F5344CB8AC3E}">
        <p14:creationId xmlns:p14="http://schemas.microsoft.com/office/powerpoint/2010/main" val="2789718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8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9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1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2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18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Freeform: Shape 22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336" y="1447800"/>
            <a:ext cx="9231673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EDA - WITH VISUALIZATION</a:t>
            </a:r>
          </a:p>
        </p:txBody>
      </p:sp>
      <p:sp>
        <p:nvSpPr>
          <p:cNvPr id="36" name="Rectangle 24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32483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Launch Site VS. FLIGHT NUMBER</a:t>
            </a:r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8931" y="2548281"/>
            <a:ext cx="5122606" cy="365868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solidFill>
                  <a:schemeClr val="tx1"/>
                </a:solidFill>
              </a:rPr>
              <a:t>The scatter plot of Launch Site vs. Flight Number shows that: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As the number of flights increases, the rate of success at a launch site increases. 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Most of the early flights (flight numbers &lt; 30) were launched from CCAFS SLC 40 and were generally unsuccessful. 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The flights from VAFB SLC 4E also show this trend, that earlier flights were less successful.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No early flights were launched from KSC LC 39A, so the launches from this site are more successful.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Above a flight number of around 30, there are significantly more successful landings (Class = 1).</a:t>
            </a:r>
          </a:p>
          <a:p>
            <a:pPr marL="285750" indent="-285750">
              <a:lnSpc>
                <a:spcPct val="90000"/>
              </a:lnSpc>
            </a:pP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5C6B8411-6279-4942-BECF-0E7DE08039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081" y="2548281"/>
            <a:ext cx="4031296" cy="3662018"/>
          </a:xfrm>
          <a:prstGeom prst="rect">
            <a:avLst/>
          </a:prstGeom>
          <a:solidFill>
            <a:srgbClr val="FFFFFF"/>
          </a:solidFill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76817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LAUNCH SITE vs. PAYLOAD MASS</a:t>
            </a: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8931" y="2548281"/>
            <a:ext cx="5122606" cy="365868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700" dirty="0">
                <a:solidFill>
                  <a:schemeClr val="tx1"/>
                </a:solidFill>
              </a:rPr>
              <a:t>The scatter plot of Launch Site vs. Payload Mass shows that: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Above a payload mass of around 7000 kg, there are very few unsuccessful landings, but there is also far less data for these heavier launches.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There is no clear correlation between payload mass and success rate for a given launch site. 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All sites launched a variety of payload masses, with most of the launches from CCAFS SLC 40 being comparatively lighter payloads (with some outliers).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55169FBA-5246-41EB-B939-86215F8A6E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916" y="2786680"/>
            <a:ext cx="5451627" cy="3185219"/>
          </a:xfrm>
          <a:prstGeom prst="rect">
            <a:avLst/>
          </a:prstGeom>
          <a:solidFill>
            <a:srgbClr val="FFFFFF"/>
          </a:solidFill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64890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Success Rate vs. Orbit Type</a:t>
            </a: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8931" y="2548281"/>
            <a:ext cx="5122606" cy="365868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700" dirty="0">
                <a:solidFill>
                  <a:schemeClr val="tx1"/>
                </a:solidFill>
              </a:rPr>
              <a:t>The bar chart of Success Rate vs. Orbit Type shows that the following orbits have the highest (100%) success rate: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ES-L1 (Earth-Sun First Lagrangian Point)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GEO (Geostationary Orbit)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HEO (High Earth Orbit)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SSO (Sun-synchronous Orbit)</a:t>
            </a:r>
          </a:p>
          <a:p>
            <a:pPr marL="285750" indent="-285750">
              <a:lnSpc>
                <a:spcPct val="90000"/>
              </a:lnSpc>
            </a:pPr>
            <a:endParaRPr lang="en-US" sz="1700" dirty="0">
              <a:solidFill>
                <a:schemeClr val="tx1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700" dirty="0">
                <a:solidFill>
                  <a:schemeClr val="tx1"/>
                </a:solidFill>
              </a:rPr>
              <a:t>The orbit with the lowest (0%) success rate is: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SO (Heliocentric Orbit)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E3DB5035-D572-425E-90E8-DECB9D02F3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512" y="2548281"/>
            <a:ext cx="5394434" cy="3662018"/>
          </a:xfrm>
          <a:prstGeom prst="rect">
            <a:avLst/>
          </a:prstGeom>
          <a:solidFill>
            <a:srgbClr val="FFFFFF"/>
          </a:solidFill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2766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7942F-E308-45F3-899D-1E7F9E29A512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43855" y="1447800"/>
            <a:ext cx="3108626" cy="4572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OUTLINE</a:t>
            </a:r>
          </a:p>
        </p:txBody>
      </p:sp>
      <p:sp>
        <p:nvSpPr>
          <p:cNvPr id="19" name="Rectangle 18">
            <a:hlinkClick r:id="" action="ppaction://noaction"/>
            <a:extLst>
              <a:ext uri="{FF2B5EF4-FFF2-40B4-BE49-F238E27FC236}">
                <a16:creationId xmlns:a16="http://schemas.microsoft.com/office/drawing/2014/main" id="{065F3DF3-7DCA-43E6-B9BA-F24A44ED59C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900574" y="5486870"/>
            <a:ext cx="3927587" cy="532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58368">
              <a:spcBef>
                <a:spcPct val="0"/>
              </a:spcBef>
              <a:spcAft>
                <a:spcPts val="600"/>
              </a:spcAft>
            </a:pPr>
            <a:r>
              <a:rPr lang="en-US" sz="3456" kern="1200">
                <a:solidFill>
                  <a:srgbClr val="979797"/>
                </a:solidFill>
                <a:latin typeface="+mn-lt"/>
                <a:ea typeface="+mn-ea"/>
                <a:cs typeface="+mn-cs"/>
              </a:rPr>
              <a:t>Appendix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18" name="Rectangle 17">
            <a:hlinkClick r:id="" action="ppaction://noaction"/>
            <a:extLst>
              <a:ext uri="{FF2B5EF4-FFF2-40B4-BE49-F238E27FC236}">
                <a16:creationId xmlns:a16="http://schemas.microsoft.com/office/drawing/2014/main" id="{1BF4A50B-178E-482D-85E9-5D071A9EF42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764389" y="5486870"/>
            <a:ext cx="952929" cy="532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58368">
              <a:spcBef>
                <a:spcPct val="0"/>
              </a:spcBef>
              <a:spcAft>
                <a:spcPts val="600"/>
              </a:spcAft>
            </a:pPr>
            <a:r>
              <a:rPr lang="en-US" sz="3456" b="1" kern="1200">
                <a:solidFill>
                  <a:srgbClr val="F56F31"/>
                </a:solidFill>
                <a:latin typeface="+mn-lt"/>
                <a:ea typeface="+mn-ea"/>
                <a:cs typeface="+mn-cs"/>
              </a:rPr>
              <a:t>06</a:t>
            </a:r>
            <a:endParaRPr lang="en-US" sz="2400" b="1">
              <a:solidFill>
                <a:schemeClr val="accent2"/>
              </a:solidFill>
            </a:endParaRPr>
          </a:p>
        </p:txBody>
      </p:sp>
      <p:sp>
        <p:nvSpPr>
          <p:cNvPr id="16" name="Rectangle 15">
            <a:hlinkClick r:id="" action="ppaction://noaction"/>
            <a:extLst>
              <a:ext uri="{FF2B5EF4-FFF2-40B4-BE49-F238E27FC236}">
                <a16:creationId xmlns:a16="http://schemas.microsoft.com/office/drawing/2014/main" id="{78A5BD09-27BF-4985-9769-14B3FC8052D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900574" y="4679056"/>
            <a:ext cx="3927587" cy="532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58368">
              <a:spcBef>
                <a:spcPct val="0"/>
              </a:spcBef>
              <a:spcAft>
                <a:spcPts val="600"/>
              </a:spcAft>
            </a:pPr>
            <a:r>
              <a:rPr lang="en-US" sz="3456" kern="1200">
                <a:solidFill>
                  <a:srgbClr val="979797"/>
                </a:solidFill>
                <a:latin typeface="+mn-lt"/>
                <a:ea typeface="+mn-ea"/>
                <a:cs typeface="+mn-cs"/>
              </a:rPr>
              <a:t>Conclusions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15" name="Rectangle 14">
            <a:hlinkClick r:id="" action="ppaction://noaction"/>
            <a:extLst>
              <a:ext uri="{FF2B5EF4-FFF2-40B4-BE49-F238E27FC236}">
                <a16:creationId xmlns:a16="http://schemas.microsoft.com/office/drawing/2014/main" id="{0965A3A3-B66E-4C90-8D56-CB0808922BF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764389" y="4679056"/>
            <a:ext cx="952929" cy="532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58368">
              <a:spcBef>
                <a:spcPct val="0"/>
              </a:spcBef>
              <a:spcAft>
                <a:spcPts val="600"/>
              </a:spcAft>
            </a:pPr>
            <a:r>
              <a:rPr lang="en-US" sz="3456" b="1" kern="1200">
                <a:solidFill>
                  <a:srgbClr val="F56F31"/>
                </a:solidFill>
                <a:latin typeface="+mn-lt"/>
                <a:ea typeface="+mn-ea"/>
                <a:cs typeface="+mn-cs"/>
              </a:rPr>
              <a:t>05</a:t>
            </a:r>
            <a:endParaRPr lang="en-US" sz="2400" b="1">
              <a:solidFill>
                <a:schemeClr val="accent2"/>
              </a:solidFill>
            </a:endParaRPr>
          </a:p>
        </p:txBody>
      </p:sp>
      <p:sp>
        <p:nvSpPr>
          <p:cNvPr id="13" name="Rectangle 12">
            <a:hlinkClick r:id="" action="ppaction://noaction"/>
            <a:extLst>
              <a:ext uri="{FF2B5EF4-FFF2-40B4-BE49-F238E27FC236}">
                <a16:creationId xmlns:a16="http://schemas.microsoft.com/office/drawing/2014/main" id="{4D6BAE52-5972-4601-8F24-6B4E513B1296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900574" y="3871242"/>
            <a:ext cx="3927587" cy="532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58368">
              <a:spcBef>
                <a:spcPct val="0"/>
              </a:spcBef>
              <a:spcAft>
                <a:spcPts val="600"/>
              </a:spcAft>
            </a:pPr>
            <a:r>
              <a:rPr lang="en-US" sz="3456" kern="1200" dirty="0">
                <a:solidFill>
                  <a:srgbClr val="979797"/>
                </a:solidFill>
                <a:latin typeface="+mn-lt"/>
                <a:ea typeface="+mn-ea"/>
                <a:cs typeface="+mn-cs"/>
              </a:rPr>
              <a:t>Results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hlinkClick r:id="" action="ppaction://noaction"/>
            <a:extLst>
              <a:ext uri="{FF2B5EF4-FFF2-40B4-BE49-F238E27FC236}">
                <a16:creationId xmlns:a16="http://schemas.microsoft.com/office/drawing/2014/main" id="{EA9C00F2-A5CB-41EC-A0CE-FF29508B3AC3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764389" y="3871242"/>
            <a:ext cx="952929" cy="532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58368">
              <a:spcBef>
                <a:spcPct val="0"/>
              </a:spcBef>
              <a:spcAft>
                <a:spcPts val="600"/>
              </a:spcAft>
            </a:pPr>
            <a:r>
              <a:rPr lang="en-US" sz="3456" b="1" kern="1200">
                <a:solidFill>
                  <a:srgbClr val="F56F31"/>
                </a:solidFill>
                <a:latin typeface="+mn-lt"/>
                <a:ea typeface="+mn-ea"/>
                <a:cs typeface="+mn-cs"/>
              </a:rPr>
              <a:t>04</a:t>
            </a:r>
            <a:endParaRPr lang="en-US" sz="2400" b="1">
              <a:solidFill>
                <a:schemeClr val="accent2"/>
              </a:solidFill>
            </a:endParaRPr>
          </a:p>
        </p:txBody>
      </p:sp>
      <p:sp>
        <p:nvSpPr>
          <p:cNvPr id="10" name="Rectangle 9">
            <a:hlinkClick r:id="" action="ppaction://noaction"/>
            <a:extLst>
              <a:ext uri="{FF2B5EF4-FFF2-40B4-BE49-F238E27FC236}">
                <a16:creationId xmlns:a16="http://schemas.microsoft.com/office/drawing/2014/main" id="{B1A5EC81-C10F-44C5-90E9-B0AE59EA4597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6900574" y="3063428"/>
            <a:ext cx="3927587" cy="532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58368">
              <a:spcBef>
                <a:spcPct val="0"/>
              </a:spcBef>
              <a:spcAft>
                <a:spcPts val="600"/>
              </a:spcAft>
            </a:pPr>
            <a:r>
              <a:rPr lang="en-US" sz="3456" kern="1200">
                <a:solidFill>
                  <a:srgbClr val="979797"/>
                </a:solidFill>
                <a:latin typeface="+mn-lt"/>
                <a:ea typeface="+mn-ea"/>
                <a:cs typeface="+mn-cs"/>
              </a:rPr>
              <a:t>Methodology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9" name="Rectangle 8">
            <a:hlinkClick r:id="" action="ppaction://noaction"/>
            <a:extLst>
              <a:ext uri="{FF2B5EF4-FFF2-40B4-BE49-F238E27FC236}">
                <a16:creationId xmlns:a16="http://schemas.microsoft.com/office/drawing/2014/main" id="{512F0378-6D43-4623-8FED-9185E915F1B3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764389" y="3063428"/>
            <a:ext cx="952929" cy="532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58368">
              <a:spcBef>
                <a:spcPct val="0"/>
              </a:spcBef>
              <a:spcAft>
                <a:spcPts val="600"/>
              </a:spcAft>
            </a:pPr>
            <a:r>
              <a:rPr lang="en-US" sz="3456" b="1" kern="1200">
                <a:solidFill>
                  <a:srgbClr val="F56F31"/>
                </a:solidFill>
                <a:latin typeface="+mn-lt"/>
                <a:ea typeface="+mn-ea"/>
                <a:cs typeface="+mn-cs"/>
              </a:rPr>
              <a:t>03</a:t>
            </a:r>
            <a:endParaRPr lang="en-US" sz="2400" b="1">
              <a:solidFill>
                <a:schemeClr val="accent2"/>
              </a:solidFill>
            </a:endParaRPr>
          </a:p>
        </p:txBody>
      </p:sp>
      <p:sp>
        <p:nvSpPr>
          <p:cNvPr id="7" name="Rectangle 6">
            <a:hlinkClick r:id="" action="ppaction://noaction"/>
            <a:extLst>
              <a:ext uri="{FF2B5EF4-FFF2-40B4-BE49-F238E27FC236}">
                <a16:creationId xmlns:a16="http://schemas.microsoft.com/office/drawing/2014/main" id="{4F7A5919-95F3-47F3-AB7E-F51A0B7358CB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900574" y="2255614"/>
            <a:ext cx="3927587" cy="532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58368">
              <a:spcBef>
                <a:spcPct val="0"/>
              </a:spcBef>
              <a:spcAft>
                <a:spcPts val="600"/>
              </a:spcAft>
            </a:pPr>
            <a:r>
              <a:rPr lang="en-US" sz="3456" kern="1200">
                <a:solidFill>
                  <a:srgbClr val="979797"/>
                </a:solidFill>
                <a:latin typeface="+mn-lt"/>
                <a:ea typeface="+mn-ea"/>
                <a:cs typeface="+mn-cs"/>
              </a:rPr>
              <a:t>Introduction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6" name="Rectangle 5">
            <a:hlinkClick r:id="" action="ppaction://noaction"/>
            <a:extLst>
              <a:ext uri="{FF2B5EF4-FFF2-40B4-BE49-F238E27FC236}">
                <a16:creationId xmlns:a16="http://schemas.microsoft.com/office/drawing/2014/main" id="{36702C2B-D30F-4AAD-876B-44849EBF6DC2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764389" y="2255614"/>
            <a:ext cx="952929" cy="532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58368">
              <a:spcBef>
                <a:spcPct val="0"/>
              </a:spcBef>
              <a:spcAft>
                <a:spcPts val="600"/>
              </a:spcAft>
            </a:pPr>
            <a:r>
              <a:rPr lang="en-US" sz="3456" b="1" kern="1200" dirty="0">
                <a:solidFill>
                  <a:srgbClr val="F56F31"/>
                </a:solidFill>
                <a:latin typeface="+mn-lt"/>
                <a:ea typeface="+mn-ea"/>
                <a:cs typeface="+mn-cs"/>
              </a:rPr>
              <a:t>02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4" name="Rectangle 3">
            <a:hlinkClick r:id="" action="ppaction://noaction"/>
            <a:extLst>
              <a:ext uri="{FF2B5EF4-FFF2-40B4-BE49-F238E27FC236}">
                <a16:creationId xmlns:a16="http://schemas.microsoft.com/office/drawing/2014/main" id="{A7F82AF1-1BE4-44B1-9360-3CD9C691B8C7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6900574" y="1447800"/>
            <a:ext cx="3927587" cy="532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58368">
              <a:spcBef>
                <a:spcPct val="0"/>
              </a:spcBef>
              <a:spcAft>
                <a:spcPts val="600"/>
              </a:spcAft>
            </a:pPr>
            <a:r>
              <a:rPr lang="en-US" sz="3456" kern="1200">
                <a:solidFill>
                  <a:srgbClr val="979797"/>
                </a:solidFill>
                <a:latin typeface="+mn-lt"/>
                <a:ea typeface="+mn-ea"/>
                <a:cs typeface="+mn-cs"/>
              </a:rPr>
              <a:t>Executive Summary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3" name="Rectangle 2">
            <a:hlinkClick r:id="" action="ppaction://noaction"/>
            <a:extLst>
              <a:ext uri="{FF2B5EF4-FFF2-40B4-BE49-F238E27FC236}">
                <a16:creationId xmlns:a16="http://schemas.microsoft.com/office/drawing/2014/main" id="{EF1A8085-A16A-4345-96A5-4A77B9ED2DC5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764389" y="1447800"/>
            <a:ext cx="952929" cy="532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58368">
              <a:spcBef>
                <a:spcPct val="0"/>
              </a:spcBef>
              <a:spcAft>
                <a:spcPts val="600"/>
              </a:spcAft>
            </a:pPr>
            <a:r>
              <a:rPr lang="en-US" sz="3456" b="1" kern="1200">
                <a:solidFill>
                  <a:srgbClr val="F56F31"/>
                </a:solidFill>
                <a:latin typeface="+mn-lt"/>
                <a:ea typeface="+mn-ea"/>
                <a:cs typeface="+mn-cs"/>
              </a:rPr>
              <a:t>01</a:t>
            </a:r>
            <a:endParaRPr lang="en-US" sz="2400" b="1">
              <a:solidFill>
                <a:schemeClr val="accent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9766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Orbit Type vs. flight number</a:t>
            </a: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8931" y="2548281"/>
            <a:ext cx="5122606" cy="365868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solidFill>
                  <a:schemeClr val="tx1"/>
                </a:solidFill>
              </a:rPr>
              <a:t>This scatter plot of Orbit Type vs. Flight number shows a few useful things that the previous plots did not, such as: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The 100% success rate of GEO, HEO, and ES-L1 orbits can be explained by only having 1 flight into the respective orbits. 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The 100% success rate in SSO is more impressive, with 5 successful flights.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There is little relationship between Flight Number and Success Rate for GTO.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Generally, as Flight Number increases, the success rate increases. This is most extreme for LEO, where unsuccessful landings only occurred for the low flight numbers (early launches).</a:t>
            </a:r>
          </a:p>
          <a:p>
            <a:pPr marL="285750" indent="-285750">
              <a:lnSpc>
                <a:spcPct val="90000"/>
              </a:lnSpc>
            </a:pP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7DE6A59-7FE8-4904-BC04-04086A45EB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916" y="2589615"/>
            <a:ext cx="5451627" cy="3579350"/>
          </a:xfrm>
          <a:prstGeom prst="rect">
            <a:avLst/>
          </a:prstGeom>
          <a:solidFill>
            <a:srgbClr val="FFFFFF"/>
          </a:solidFill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7029106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ORBIT TYPE VS. PAYLOAD MASS</a:t>
            </a:r>
          </a:p>
        </p:txBody>
      </p:sp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8931" y="2548281"/>
            <a:ext cx="5122606" cy="365868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solidFill>
                  <a:schemeClr val="tx1"/>
                </a:solidFill>
              </a:rPr>
              <a:t>This scatter plot of Orbit Type vs. Payload Mass shows that: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The following orbit types have more success with heavy payloads:</a:t>
            </a:r>
          </a:p>
          <a:p>
            <a:pPr marL="463550" lvl="1" indent="-285750">
              <a:lnSpc>
                <a:spcPct val="90000"/>
              </a:lnSpc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500" dirty="0">
                <a:solidFill>
                  <a:schemeClr val="tx1"/>
                </a:solidFill>
              </a:rPr>
              <a:t>PO (although the number of data points is small)</a:t>
            </a:r>
          </a:p>
          <a:p>
            <a:pPr marL="463550" lvl="1" indent="-285750">
              <a:lnSpc>
                <a:spcPct val="90000"/>
              </a:lnSpc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500" dirty="0">
                <a:solidFill>
                  <a:schemeClr val="tx1"/>
                </a:solidFill>
              </a:rPr>
              <a:t>ISS</a:t>
            </a:r>
          </a:p>
          <a:p>
            <a:pPr marL="463550" lvl="1" indent="-285750">
              <a:lnSpc>
                <a:spcPct val="90000"/>
              </a:lnSpc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sz="1500" dirty="0">
                <a:solidFill>
                  <a:schemeClr val="tx1"/>
                </a:solidFill>
              </a:rPr>
              <a:t>LEO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For GTO, the relationship between payload mass and success rate is unclear.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</a:rPr>
              <a:t>VLEO (Very Low Earth Orbit) launches are associated with heavier payloads, which makes intuitive sense.</a:t>
            </a:r>
          </a:p>
          <a:p>
            <a:pPr marL="285750" indent="-285750">
              <a:lnSpc>
                <a:spcPct val="90000"/>
              </a:lnSpc>
            </a:pPr>
            <a:endParaRPr lang="en-US" sz="15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US" sz="1500" dirty="0">
              <a:solidFill>
                <a:schemeClr val="tx1"/>
              </a:solidFill>
            </a:endParaRP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0F7D7359-C671-4EFA-B6BA-5AB82E5E4F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916" y="2620701"/>
            <a:ext cx="5451627" cy="3517178"/>
          </a:xfrm>
          <a:prstGeom prst="rect">
            <a:avLst/>
          </a:prstGeom>
          <a:solidFill>
            <a:srgbClr val="FFFFFF"/>
          </a:solidFill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14715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4E366E-272A-409E-840F-9A6A64A9E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21560C-E4AB-4287-A29C-3F6916794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DF6CFF07-D953-4F9C-9A0E-E0A6AACB6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Launch Success Yearly Trend</a:t>
            </a: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DAA4FEEE-0B5F-41BF-825D-60F9FB08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8931" y="2548281"/>
            <a:ext cx="5122606" cy="365868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500" dirty="0">
                <a:solidFill>
                  <a:schemeClr val="tx1"/>
                </a:solidFill>
                <a:latin typeface="+mn-lt"/>
              </a:rPr>
              <a:t>The line chart of yearly average success rate shows that: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+mn-lt"/>
              </a:rPr>
              <a:t>Between 2010 and 2013, all landings were unsuccessful (as the success rate is 0).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+mn-lt"/>
              </a:rPr>
              <a:t>After 2013, the success rate generally increased, despite small dips in 2018 and 2020.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/>
                </a:solidFill>
                <a:latin typeface="+mn-lt"/>
              </a:rPr>
              <a:t>After 2016, there was always a greater than 50% chance of success.</a:t>
            </a:r>
          </a:p>
        </p:txBody>
      </p: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74B0CCA0-DFEF-4B88-9E2F-5F59C2C95C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512" y="2548281"/>
            <a:ext cx="5394434" cy="3662018"/>
          </a:xfrm>
          <a:prstGeom prst="rect">
            <a:avLst/>
          </a:prstGeom>
          <a:solidFill>
            <a:srgbClr val="FFFFFF"/>
          </a:solidFill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33032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697491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EDA - WITH SQL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51719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All Launch Site Names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/>
          </p:cNvSpPr>
          <p:nvPr/>
        </p:nvSpPr>
        <p:spPr>
          <a:xfrm>
            <a:off x="685795" y="2140085"/>
            <a:ext cx="9324984" cy="4056434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370332">
              <a:spcAft>
                <a:spcPts val="600"/>
              </a:spcAft>
            </a:pPr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Find the names of the unique launch sites.</a:t>
            </a: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word </a:t>
            </a:r>
            <a:r>
              <a:rPr lang="en-GB" sz="1458" kern="1200">
                <a:solidFill>
                  <a:srgbClr val="61AFEF"/>
                </a:solidFill>
                <a:latin typeface="Consolas" panose="020B0609020204030204" pitchFamily="49" charset="0"/>
                <a:ea typeface="+mn-ea"/>
                <a:cs typeface="+mn-cs"/>
              </a:rPr>
              <a:t>UNIQUE</a:t>
            </a:r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returns only unique values from the </a:t>
            </a:r>
            <a:r>
              <a:rPr lang="en-GB" sz="1458" kern="1200">
                <a:solidFill>
                  <a:srgbClr val="D69D68"/>
                </a:solidFill>
                <a:latin typeface="Consolas" panose="020B0609020204030204" pitchFamily="49" charset="0"/>
                <a:ea typeface="+mn-ea"/>
                <a:cs typeface="+mn-cs"/>
              </a:rPr>
              <a:t>LAUNCH_SITE</a:t>
            </a:r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column of the </a:t>
            </a:r>
            <a:r>
              <a:rPr lang="en-GB" sz="1458" kern="1200">
                <a:solidFill>
                  <a:srgbClr val="D69D68"/>
                </a:solidFill>
                <a:latin typeface="Consolas" panose="020B0609020204030204" pitchFamily="49" charset="0"/>
                <a:ea typeface="+mn-ea"/>
                <a:cs typeface="+mn-cs"/>
              </a:rPr>
              <a:t>SPACEXTBL</a:t>
            </a:r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table.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7ED244-1CA2-4FC0-A950-0A159CC785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5890" y="2830874"/>
            <a:ext cx="1594888" cy="18646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1C53322C-9E51-4115-A482-EF76877B1F6F}"/>
              </a:ext>
            </a:extLst>
          </p:cNvPr>
          <p:cNvSpPr/>
          <p:nvPr/>
        </p:nvSpPr>
        <p:spPr>
          <a:xfrm>
            <a:off x="7246186" y="3564662"/>
            <a:ext cx="801559" cy="39703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6E2ECD-CD23-4E88-8141-3D76CEFB69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91" y="3150353"/>
            <a:ext cx="6205658" cy="12256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28018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Launch Site Names Begin with 'CCA'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/>
          </p:cNvSpPr>
          <p:nvPr/>
        </p:nvSpPr>
        <p:spPr>
          <a:xfrm>
            <a:off x="685795" y="2140085"/>
            <a:ext cx="9344493" cy="4056434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370332">
              <a:spcAft>
                <a:spcPts val="600"/>
              </a:spcAft>
            </a:pPr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Find 5 records where launch sites begin with ‘CCA’.</a:t>
            </a: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r>
              <a:rPr lang="en-GB" sz="1458" kern="1200">
                <a:solidFill>
                  <a:srgbClr val="61AFEF"/>
                </a:solidFill>
                <a:latin typeface="Consolas" panose="020B0609020204030204" pitchFamily="49" charset="0"/>
                <a:ea typeface="+mn-ea"/>
                <a:cs typeface="+mn-cs"/>
              </a:rPr>
              <a:t>LIMIT 5</a:t>
            </a:r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fetches only 5 records, and the </a:t>
            </a:r>
            <a:r>
              <a:rPr lang="en-GB" sz="1458" kern="1200">
                <a:solidFill>
                  <a:srgbClr val="61AFEF"/>
                </a:solidFill>
                <a:latin typeface="Consolas" panose="020B0609020204030204" pitchFamily="49" charset="0"/>
                <a:ea typeface="+mn-ea"/>
                <a:cs typeface="+mn-cs"/>
              </a:rPr>
              <a:t>LIKE</a:t>
            </a:r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keyword is used with the wild card </a:t>
            </a:r>
            <a:r>
              <a:rPr lang="en-GB" sz="1458" kern="1200">
                <a:solidFill>
                  <a:srgbClr val="789865"/>
                </a:solidFill>
                <a:latin typeface="Consolas" panose="020B0609020204030204" pitchFamily="49" charset="0"/>
                <a:ea typeface="+mn-ea"/>
                <a:cs typeface="+mn-cs"/>
              </a:rPr>
              <a:t>‘CCA%’</a:t>
            </a:r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retrieve string values beginning with ‘CCA’. </a:t>
            </a:r>
          </a:p>
          <a:p>
            <a:pPr>
              <a:spcAft>
                <a:spcPts val="600"/>
              </a:spcAft>
            </a:pPr>
            <a:endParaRPr lang="en-GB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C39345D-4695-4B4C-BB7C-CD29C2AFC9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85" y="3051847"/>
            <a:ext cx="6451774" cy="13977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205A87-4C93-4F34-8255-9BAAB28FCD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2666" y="2818844"/>
            <a:ext cx="1359043" cy="18886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F4AC64F1-8C9D-4DBB-8A19-981829822467}"/>
              </a:ext>
            </a:extLst>
          </p:cNvPr>
          <p:cNvSpPr/>
          <p:nvPr/>
        </p:nvSpPr>
        <p:spPr>
          <a:xfrm>
            <a:off x="7246187" y="3564662"/>
            <a:ext cx="801559" cy="39703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872559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Total Payload Mass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/>
          </p:cNvSpPr>
          <p:nvPr/>
        </p:nvSpPr>
        <p:spPr>
          <a:xfrm>
            <a:off x="680317" y="2140085"/>
            <a:ext cx="9344494" cy="4056434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370332">
              <a:spcAft>
                <a:spcPts val="600"/>
              </a:spcAft>
            </a:pPr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Calculate the total payload carried by boosters from NASA.</a:t>
            </a: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GB" sz="1458" kern="1200">
                <a:solidFill>
                  <a:srgbClr val="61AFEF"/>
                </a:solidFill>
                <a:latin typeface="Consolas" panose="020B0609020204030204" pitchFamily="49" charset="0"/>
                <a:ea typeface="+mn-ea"/>
                <a:cs typeface="+mn-cs"/>
              </a:rPr>
              <a:t>SUM</a:t>
            </a:r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keyword is used to calculate the total of the </a:t>
            </a:r>
            <a:r>
              <a:rPr lang="en-GB" sz="1458" kern="1200">
                <a:solidFill>
                  <a:srgbClr val="D69D68"/>
                </a:solidFill>
                <a:latin typeface="Consolas" panose="020B0609020204030204" pitchFamily="49" charset="0"/>
                <a:ea typeface="+mn-ea"/>
                <a:cs typeface="+mn-cs"/>
              </a:rPr>
              <a:t>LAUNCH</a:t>
            </a:r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column, and the </a:t>
            </a:r>
            <a:r>
              <a:rPr lang="en-GB" sz="1458" kern="1200">
                <a:solidFill>
                  <a:srgbClr val="61AFEF"/>
                </a:solidFill>
                <a:latin typeface="Consolas" panose="020B0609020204030204" pitchFamily="49" charset="0"/>
                <a:ea typeface="+mn-ea"/>
                <a:cs typeface="+mn-cs"/>
              </a:rPr>
              <a:t>SUM</a:t>
            </a:r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keyword (and the associated condition) filters the results to only boosters from NASA (CRS).</a:t>
            </a: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GB"/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BC50FD34-5E89-43E4-B0A3-875A7B0B1E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62" y="2986542"/>
            <a:ext cx="6322996" cy="155327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2038D2-65BB-44EC-A438-BB9B2605B1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1137" y="3415184"/>
            <a:ext cx="1754165" cy="6761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5D85504F-EB95-434D-BFDE-57EEB165C10F}"/>
              </a:ext>
            </a:extLst>
          </p:cNvPr>
          <p:cNvSpPr/>
          <p:nvPr/>
        </p:nvSpPr>
        <p:spPr>
          <a:xfrm>
            <a:off x="7240710" y="3564662"/>
            <a:ext cx="801559" cy="39703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111679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Average Payload Mass by F9 v1.1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/>
          </p:cNvSpPr>
          <p:nvPr/>
        </p:nvSpPr>
        <p:spPr>
          <a:xfrm>
            <a:off x="685795" y="2140085"/>
            <a:ext cx="9344493" cy="4056434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370332">
              <a:spcAft>
                <a:spcPts val="600"/>
              </a:spcAft>
            </a:pPr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Calculate the average payload mass carried by booster version F9 v1.1.</a:t>
            </a: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GB" sz="1458" kern="1200">
                <a:solidFill>
                  <a:srgbClr val="61AFEF"/>
                </a:solidFill>
                <a:latin typeface="Consolas" panose="020B0609020204030204" pitchFamily="49" charset="0"/>
                <a:ea typeface="+mn-ea"/>
                <a:cs typeface="+mn-cs"/>
              </a:rPr>
              <a:t>AVG</a:t>
            </a:r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keyword is used to calculate the average of the </a:t>
            </a:r>
            <a:r>
              <a:rPr lang="en-GB" sz="1458" kern="1200">
                <a:solidFill>
                  <a:srgbClr val="D69D68"/>
                </a:solidFill>
                <a:latin typeface="Consolas" panose="020B0609020204030204" pitchFamily="49" charset="0"/>
                <a:ea typeface="+mn-ea"/>
                <a:cs typeface="+mn-cs"/>
              </a:rPr>
              <a:t>PAYLOAD_MASS__KG_</a:t>
            </a:r>
            <a:r>
              <a:rPr lang="en-GB" sz="1458" kern="1200">
                <a:solidFill>
                  <a:srgbClr val="D69D68"/>
                </a:solidFill>
                <a:latin typeface="+mj-lt"/>
                <a:ea typeface="+mn-ea"/>
                <a:cs typeface="+mn-cs"/>
              </a:rPr>
              <a:t> </a:t>
            </a:r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column, and the </a:t>
            </a:r>
            <a:r>
              <a:rPr lang="en-GB" sz="1458" kern="1200">
                <a:solidFill>
                  <a:srgbClr val="61AFEF"/>
                </a:solidFill>
                <a:latin typeface="Consolas" panose="020B0609020204030204" pitchFamily="49" charset="0"/>
                <a:ea typeface="+mn-ea"/>
                <a:cs typeface="+mn-cs"/>
              </a:rPr>
              <a:t>WHERE</a:t>
            </a:r>
            <a:r>
              <a:rPr lang="en-GB" sz="1458" kern="1200">
                <a:solidFill>
                  <a:srgbClr val="61AFE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keyword (and the associated condition) filters the results to only the F9 v1.1 booster version.</a:t>
            </a:r>
          </a:p>
          <a:p>
            <a:pPr>
              <a:spcAft>
                <a:spcPts val="600"/>
              </a:spcAft>
            </a:pPr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076630-D089-4035-BE64-B1AC97D7C1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1378" y="3455375"/>
            <a:ext cx="1816558" cy="6349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28D3CA6-E066-48F2-83D6-0C47F82096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86" y="2968615"/>
            <a:ext cx="6468944" cy="158912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801B4DEE-B97E-4921-9A67-9F2D2730D05E}"/>
              </a:ext>
            </a:extLst>
          </p:cNvPr>
          <p:cNvSpPr/>
          <p:nvPr/>
        </p:nvSpPr>
        <p:spPr>
          <a:xfrm>
            <a:off x="7246187" y="3564662"/>
            <a:ext cx="801559" cy="39703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2304292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FIRST SUCCESSFUL GROUND LANDING DATE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/>
          </p:cNvSpPr>
          <p:nvPr/>
        </p:nvSpPr>
        <p:spPr>
          <a:xfrm>
            <a:off x="646111" y="2157189"/>
            <a:ext cx="9265689" cy="4022225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370332">
              <a:spcAft>
                <a:spcPts val="600"/>
              </a:spcAft>
            </a:pPr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Find the dates of the first successful landing outcome on ground pad.</a:t>
            </a: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GB" sz="1458" kern="1200">
                <a:solidFill>
                  <a:srgbClr val="61AFEF"/>
                </a:solidFill>
                <a:latin typeface="Consolas" panose="020B0609020204030204" pitchFamily="49" charset="0"/>
                <a:ea typeface="+mn-ea"/>
                <a:cs typeface="+mn-cs"/>
              </a:rPr>
              <a:t>MIN</a:t>
            </a:r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keyword is used to calculate the minimum of the </a:t>
            </a:r>
            <a:r>
              <a:rPr lang="en-GB" sz="1458" kern="1200">
                <a:solidFill>
                  <a:srgbClr val="D69D68"/>
                </a:solidFill>
                <a:latin typeface="Consolas" panose="020B0609020204030204" pitchFamily="49" charset="0"/>
                <a:ea typeface="+mn-ea"/>
                <a:cs typeface="+mn-cs"/>
              </a:rPr>
              <a:t>DATE</a:t>
            </a:r>
            <a:r>
              <a:rPr lang="en-GB" sz="1458" kern="1200">
                <a:solidFill>
                  <a:srgbClr val="D69D68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column, i.e. the first date, and the </a:t>
            </a:r>
            <a:r>
              <a:rPr lang="en-GB" sz="1458" kern="1200">
                <a:solidFill>
                  <a:srgbClr val="61AFEF"/>
                </a:solidFill>
                <a:latin typeface="Consolas" panose="020B0609020204030204" pitchFamily="49" charset="0"/>
                <a:ea typeface="+mn-ea"/>
                <a:cs typeface="+mn-cs"/>
              </a:rPr>
              <a:t>WHERE</a:t>
            </a:r>
            <a:r>
              <a:rPr lang="en-GB" sz="1458" kern="1200">
                <a:solidFill>
                  <a:srgbClr val="61AFE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keyword (and the associated condition) filters the results to only the successful ground pad landings.</a:t>
            </a:r>
          </a:p>
          <a:p>
            <a:pPr>
              <a:spcAft>
                <a:spcPts val="600"/>
              </a:spcAft>
            </a:pPr>
            <a:endParaRPr lang="en-GB"/>
          </a:p>
        </p:txBody>
      </p:sp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D323A5A-6436-4B65-9875-46D8967115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2981483"/>
            <a:ext cx="6366404" cy="15639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7CE297-E8D5-47EE-A874-5A05AD52E1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90846" y="3484419"/>
            <a:ext cx="1959617" cy="5639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95549343-9BDE-4AD6-956A-51D7C55E2D4D}"/>
              </a:ext>
            </a:extLst>
          </p:cNvPr>
          <p:cNvSpPr/>
          <p:nvPr/>
        </p:nvSpPr>
        <p:spPr>
          <a:xfrm>
            <a:off x="7151178" y="3569752"/>
            <a:ext cx="794799" cy="39368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1681281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Successful Drone Ship Landing with Payload between 4000 and 6000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/>
          </p:cNvSpPr>
          <p:nvPr/>
        </p:nvSpPr>
        <p:spPr>
          <a:xfrm>
            <a:off x="676040" y="2140085"/>
            <a:ext cx="9344493" cy="4056434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370332">
              <a:spcAft>
                <a:spcPts val="600"/>
              </a:spcAft>
            </a:pPr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 the names of boosters which have successfully landed on drone ship and had payload mass greater than 4000 but less than 6000.</a:t>
            </a: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GB" sz="1458" kern="1200">
                <a:solidFill>
                  <a:srgbClr val="61AFEF"/>
                </a:solidFill>
                <a:latin typeface="Consolas" panose="020B0609020204030204" pitchFamily="49" charset="0"/>
                <a:ea typeface="+mn-ea"/>
                <a:cs typeface="+mn-cs"/>
              </a:rPr>
              <a:t>WHERE</a:t>
            </a:r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keyword is used to filter the results to include only those that satisfy both conditions in the brackets (as the </a:t>
            </a:r>
            <a:r>
              <a:rPr lang="en-GB" sz="1458" kern="1200">
                <a:solidFill>
                  <a:srgbClr val="61AFEF"/>
                </a:solidFill>
                <a:latin typeface="Consolas" panose="020B0609020204030204" pitchFamily="49" charset="0"/>
                <a:ea typeface="+mn-ea"/>
                <a:cs typeface="+mn-cs"/>
              </a:rPr>
              <a:t>AND</a:t>
            </a:r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keyword is also used). The </a:t>
            </a:r>
            <a:r>
              <a:rPr lang="en-GB" sz="1458" kern="1200">
                <a:solidFill>
                  <a:srgbClr val="61AFEF"/>
                </a:solidFill>
                <a:latin typeface="Consolas" panose="020B0609020204030204" pitchFamily="49" charset="0"/>
                <a:ea typeface="+mn-ea"/>
                <a:cs typeface="+mn-cs"/>
              </a:rPr>
              <a:t>BETWEEN</a:t>
            </a:r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keyword allows for 4000 &lt; x &lt; 6000 values to be selected.</a:t>
            </a:r>
          </a:p>
          <a:p>
            <a:pPr>
              <a:spcAft>
                <a:spcPts val="600"/>
              </a:spcAft>
            </a:pPr>
            <a:endParaRPr lang="en-GB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1C3FEA7-96A8-4984-AD5D-6171B6995C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40" y="3152951"/>
            <a:ext cx="6432264" cy="120997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DB6356-78B7-479A-A3F7-0FB23A0572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0663" y="2918252"/>
            <a:ext cx="1700827" cy="16898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110911A-B0A5-4963-A1A6-A1E9F9E4AD9F}"/>
              </a:ext>
            </a:extLst>
          </p:cNvPr>
          <p:cNvSpPr/>
          <p:nvPr/>
        </p:nvSpPr>
        <p:spPr>
          <a:xfrm>
            <a:off x="7236432" y="3564662"/>
            <a:ext cx="801559" cy="39703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3436852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96AC31C0-0EA4-4715-86E2-052D63B2D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EXECUTIVE SUMMARY</a:t>
            </a:r>
          </a:p>
        </p:txBody>
      </p:sp>
      <p:pic>
        <p:nvPicPr>
          <p:cNvPr id="16" name="Picture 15" descr="Chart&#10;&#10;Description automatically generated with medium confidence">
            <a:extLst>
              <a:ext uri="{FF2B5EF4-FFF2-40B4-BE49-F238E27FC236}">
                <a16:creationId xmlns:a16="http://schemas.microsoft.com/office/drawing/2014/main" id="{D8442E8E-37C2-487B-870C-2D6D735A9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978" y="3912264"/>
            <a:ext cx="2816985" cy="2153256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62331484-B8FF-4E3E-BF36-A07F2A79E765}"/>
              </a:ext>
            </a:extLst>
          </p:cNvPr>
          <p:cNvSpPr>
            <a:spLocks/>
          </p:cNvSpPr>
          <p:nvPr/>
        </p:nvSpPr>
        <p:spPr>
          <a:xfrm>
            <a:off x="791646" y="1340768"/>
            <a:ext cx="5500142" cy="475523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370332">
              <a:spcAft>
                <a:spcPts val="600"/>
              </a:spcAft>
            </a:pPr>
            <a:r>
              <a:rPr lang="en-GB" sz="17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Summary of Methodologies:</a:t>
            </a:r>
          </a:p>
          <a:p>
            <a:pPr marL="149162" lvl="2" defTabSz="370332">
              <a:spcAft>
                <a:spcPts val="600"/>
              </a:spcAft>
            </a:pPr>
            <a:r>
              <a:rPr lang="en-GB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project follows these steps: </a:t>
            </a:r>
          </a:p>
          <a:p>
            <a:pPr marL="663512" lvl="2" indent="-370332" defTabSz="370332">
              <a:spcAft>
                <a:spcPts val="600"/>
              </a:spcAft>
            </a:pPr>
            <a:r>
              <a:rPr lang="en-GB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Collection</a:t>
            </a:r>
          </a:p>
          <a:p>
            <a:pPr marL="663512" lvl="2" indent="-370332" defTabSz="370332">
              <a:spcAft>
                <a:spcPts val="600"/>
              </a:spcAft>
            </a:pPr>
            <a:r>
              <a:rPr lang="en-GB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 Wrangling </a:t>
            </a:r>
          </a:p>
          <a:p>
            <a:pPr marL="663512" lvl="2" indent="-370332" defTabSz="370332">
              <a:spcAft>
                <a:spcPts val="600"/>
              </a:spcAft>
            </a:pPr>
            <a:r>
              <a:rPr lang="en-GB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Exploratory Data Analysis</a:t>
            </a:r>
          </a:p>
          <a:p>
            <a:pPr marL="663512" lvl="2" indent="-370332" defTabSz="370332">
              <a:spcAft>
                <a:spcPts val="600"/>
              </a:spcAft>
            </a:pPr>
            <a:r>
              <a:rPr lang="en-GB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Interactive Visual Analytics</a:t>
            </a:r>
          </a:p>
          <a:p>
            <a:pPr marL="663512" lvl="2" indent="-370332" defTabSz="370332">
              <a:spcAft>
                <a:spcPts val="600"/>
              </a:spcAft>
            </a:pPr>
            <a:r>
              <a:rPr lang="en-GB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Predictive Analysis (Classification)</a:t>
            </a:r>
          </a:p>
          <a:p>
            <a:pPr marL="740664" lvl="2" defTabSz="370332">
              <a:spcAft>
                <a:spcPts val="600"/>
              </a:spcAft>
            </a:pPr>
            <a:endParaRPr lang="en-GB" sz="1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r>
              <a:rPr lang="en-GB" sz="17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Summary of Results:</a:t>
            </a:r>
          </a:p>
          <a:p>
            <a:pPr marL="149162" lvl="2" defTabSz="370332">
              <a:spcAft>
                <a:spcPts val="600"/>
              </a:spcAft>
            </a:pPr>
            <a:r>
              <a:rPr lang="en-GB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project produced the following outputs and visualizations:</a:t>
            </a:r>
          </a:p>
          <a:p>
            <a:pPr marL="663512" lvl="2" indent="-370332" defTabSz="370332">
              <a:spcAft>
                <a:spcPts val="600"/>
              </a:spcAft>
              <a:buFont typeface="+mj-lt"/>
              <a:buAutoNum type="arabicPeriod"/>
            </a:pPr>
            <a:r>
              <a:rPr lang="en-GB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Exploratory Data Analysis (EDA) results </a:t>
            </a:r>
          </a:p>
          <a:p>
            <a:pPr marL="663512" lvl="2" indent="-370332" defTabSz="370332">
              <a:spcAft>
                <a:spcPts val="600"/>
              </a:spcAft>
              <a:buFont typeface="+mj-lt"/>
              <a:buAutoNum type="arabicPeriod"/>
            </a:pPr>
            <a:r>
              <a:rPr lang="en-GB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Geospatial analytics</a:t>
            </a:r>
          </a:p>
          <a:p>
            <a:pPr marL="663512" lvl="2" indent="-370332" defTabSz="370332">
              <a:spcAft>
                <a:spcPts val="600"/>
              </a:spcAft>
              <a:buFont typeface="+mj-lt"/>
              <a:buAutoNum type="arabicPeriod"/>
            </a:pPr>
            <a:r>
              <a:rPr lang="en-GB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Interactive dashboard</a:t>
            </a:r>
          </a:p>
          <a:p>
            <a:pPr marL="663512" lvl="2" indent="-370332" defTabSz="370332">
              <a:spcAft>
                <a:spcPts val="600"/>
              </a:spcAft>
              <a:buFont typeface="+mj-lt"/>
              <a:buAutoNum type="arabicPeriod"/>
            </a:pPr>
            <a:r>
              <a:rPr lang="en-GB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Predictive analysis of classification models</a:t>
            </a:r>
          </a:p>
          <a:p>
            <a:pPr>
              <a:spcAft>
                <a:spcPts val="600"/>
              </a:spcAft>
            </a:pPr>
            <a:endParaRPr lang="en-GB" sz="17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2F75B6-D7DF-44D5-A965-AA890E09B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503" y="3856563"/>
            <a:ext cx="2409867" cy="2706648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26A540-05CE-433F-B2F1-A637EA9FC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504" y="1841293"/>
            <a:ext cx="2418805" cy="1559570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D30B7B-4A9D-4352-8A66-45F757FA401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93" b="10631"/>
          <a:stretch/>
        </p:blipFill>
        <p:spPr>
          <a:xfrm>
            <a:off x="9423275" y="1873557"/>
            <a:ext cx="2575752" cy="1527306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5EC60A8-E290-432C-9150-DC133F4983FB}"/>
              </a:ext>
            </a:extLst>
          </p:cNvPr>
          <p:cNvSpPr/>
          <p:nvPr/>
        </p:nvSpPr>
        <p:spPr>
          <a:xfrm>
            <a:off x="6120586" y="1738534"/>
            <a:ext cx="257631" cy="2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370332">
              <a:spcAft>
                <a:spcPts val="600"/>
              </a:spcAft>
            </a:pPr>
            <a:r>
              <a:rPr lang="en-US" sz="972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1</a:t>
            </a:r>
            <a:endParaRPr lang="en-US" sz="12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E91195E-1A45-4FAB-8DD4-2EB43A875AA0}"/>
              </a:ext>
            </a:extLst>
          </p:cNvPr>
          <p:cNvSpPr/>
          <p:nvPr/>
        </p:nvSpPr>
        <p:spPr>
          <a:xfrm>
            <a:off x="9133673" y="1750444"/>
            <a:ext cx="257631" cy="2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370332">
              <a:spcAft>
                <a:spcPts val="600"/>
              </a:spcAft>
            </a:pPr>
            <a:r>
              <a:rPr lang="en-US" sz="972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2</a:t>
            </a:r>
            <a:endParaRPr lang="en-US" sz="12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C9604FB-CA0E-4BD9-816B-F05BF0A255D9}"/>
              </a:ext>
            </a:extLst>
          </p:cNvPr>
          <p:cNvSpPr/>
          <p:nvPr/>
        </p:nvSpPr>
        <p:spPr>
          <a:xfrm>
            <a:off x="6282011" y="3726563"/>
            <a:ext cx="257631" cy="2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370332">
              <a:spcAft>
                <a:spcPts val="600"/>
              </a:spcAft>
            </a:pPr>
            <a:r>
              <a:rPr lang="en-US" sz="972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3</a:t>
            </a:r>
            <a:endParaRPr lang="en-US" sz="12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C6B3179-88F9-4EF1-829B-AD5296840D50}"/>
              </a:ext>
            </a:extLst>
          </p:cNvPr>
          <p:cNvSpPr/>
          <p:nvPr/>
        </p:nvSpPr>
        <p:spPr>
          <a:xfrm>
            <a:off x="9004862" y="3783107"/>
            <a:ext cx="257631" cy="26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370332">
              <a:spcAft>
                <a:spcPts val="600"/>
              </a:spcAft>
            </a:pPr>
            <a:r>
              <a:rPr lang="en-US" sz="972" kern="1200" dirty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317044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Total Number of Successful and Failure Mission Outcomes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/>
          </p:cNvSpPr>
          <p:nvPr/>
        </p:nvSpPr>
        <p:spPr>
          <a:xfrm>
            <a:off x="646111" y="2161435"/>
            <a:ext cx="9246126" cy="4013733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370332">
              <a:spcAft>
                <a:spcPts val="600"/>
              </a:spcAft>
            </a:pPr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Calculate the total number of successful and failure mission outcome.</a:t>
            </a: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endParaRPr lang="en-GB" sz="145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70332">
              <a:spcAft>
                <a:spcPts val="600"/>
              </a:spcAft>
            </a:pPr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GB" sz="1458" kern="1200">
                <a:solidFill>
                  <a:srgbClr val="61AFEF"/>
                </a:solidFill>
                <a:latin typeface="Consolas" panose="020B0609020204030204" pitchFamily="49" charset="0"/>
                <a:ea typeface="+mn-ea"/>
                <a:cs typeface="+mn-cs"/>
              </a:rPr>
              <a:t>COUNT</a:t>
            </a:r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keyword is used to calculate the total number of mission outcomes, and the </a:t>
            </a:r>
            <a:r>
              <a:rPr lang="en-GB" sz="1458" kern="1200">
                <a:solidFill>
                  <a:srgbClr val="61AFEF"/>
                </a:solidFill>
                <a:latin typeface="Consolas" panose="020B0609020204030204" pitchFamily="49" charset="0"/>
                <a:ea typeface="+mn-ea"/>
                <a:cs typeface="+mn-cs"/>
              </a:rPr>
              <a:t>GROUPBY</a:t>
            </a:r>
            <a:r>
              <a:rPr lang="en-GB" sz="145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keyword is also used to group these results by the type of mission outcome.</a:t>
            </a:r>
            <a:endParaRPr lang="en-GB"/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B68E7D9-81E5-4460-973D-88FDAF9209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70" y="3302263"/>
            <a:ext cx="6307087" cy="98548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13E184-31A4-44F6-8E04-B0422120E8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7484" y="3427433"/>
            <a:ext cx="1992979" cy="6800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00A55F6-95C7-4941-9E59-02BD45A5A209}"/>
              </a:ext>
            </a:extLst>
          </p:cNvPr>
          <p:cNvSpPr/>
          <p:nvPr/>
        </p:nvSpPr>
        <p:spPr>
          <a:xfrm>
            <a:off x="7137444" y="3571016"/>
            <a:ext cx="793121" cy="39285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2271103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12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4" name="Picture 14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5" name="Oval 16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6" name="Picture 18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7" name="Picture 20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8" name="Rectangle 22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Boosters Carried Maximum Payload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/>
          </p:cNvSpPr>
          <p:nvPr/>
        </p:nvSpPr>
        <p:spPr>
          <a:xfrm>
            <a:off x="844313" y="2222849"/>
            <a:ext cx="7399013" cy="397367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365760">
              <a:spcAft>
                <a:spcPts val="600"/>
              </a:spcAft>
            </a:pPr>
            <a:r>
              <a:rPr lang="en-GB" sz="144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 the names of the booster which have carried the maximum payload mass.</a:t>
            </a:r>
          </a:p>
          <a:p>
            <a:pPr defTabSz="365760">
              <a:spcAft>
                <a:spcPts val="600"/>
              </a:spcAft>
            </a:pPr>
            <a:endParaRPr lang="en-GB" sz="144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65760">
              <a:spcAft>
                <a:spcPts val="600"/>
              </a:spcAft>
            </a:pPr>
            <a:endParaRPr lang="en-GB" sz="144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65760">
              <a:spcAft>
                <a:spcPts val="600"/>
              </a:spcAft>
            </a:pPr>
            <a:endParaRPr lang="en-GB" sz="144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65760">
              <a:spcAft>
                <a:spcPts val="600"/>
              </a:spcAft>
            </a:pPr>
            <a:endParaRPr lang="en-GB" sz="144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65760">
              <a:spcAft>
                <a:spcPts val="600"/>
              </a:spcAft>
            </a:pPr>
            <a:endParaRPr lang="en-GB" sz="144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65760">
              <a:spcAft>
                <a:spcPts val="600"/>
              </a:spcAft>
            </a:pPr>
            <a:endParaRPr lang="en-GB" sz="144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65760">
              <a:spcAft>
                <a:spcPts val="600"/>
              </a:spcAft>
            </a:pPr>
            <a:endParaRPr lang="en-GB" sz="144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65760">
              <a:spcAft>
                <a:spcPts val="600"/>
              </a:spcAft>
            </a:pPr>
            <a:endParaRPr lang="en-GB" sz="144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65760">
              <a:spcAft>
                <a:spcPts val="600"/>
              </a:spcAft>
            </a:pPr>
            <a:endParaRPr lang="en-GB" sz="144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65760">
              <a:spcAft>
                <a:spcPts val="600"/>
              </a:spcAft>
            </a:pPr>
            <a:r>
              <a:rPr lang="en-GB" sz="144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subquery is used here. The </a:t>
            </a:r>
            <a:r>
              <a:rPr lang="en-GB" sz="1440" kern="1200">
                <a:solidFill>
                  <a:srgbClr val="61AFEF"/>
                </a:solidFill>
                <a:latin typeface="Consolas" panose="020B0609020204030204" pitchFamily="49" charset="0"/>
                <a:ea typeface="+mn-ea"/>
                <a:cs typeface="+mn-cs"/>
              </a:rPr>
              <a:t>SELECT</a:t>
            </a:r>
            <a:r>
              <a:rPr lang="en-GB" sz="144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statement within the brackets finds the maximum payload, and this value is used in the </a:t>
            </a:r>
            <a:r>
              <a:rPr lang="en-GB" sz="1440" kern="1200">
                <a:solidFill>
                  <a:srgbClr val="61AFEF"/>
                </a:solidFill>
                <a:latin typeface="Consolas" panose="020B0609020204030204" pitchFamily="49" charset="0"/>
                <a:ea typeface="+mn-ea"/>
                <a:cs typeface="+mn-cs"/>
              </a:rPr>
              <a:t>WHERE</a:t>
            </a:r>
            <a:r>
              <a:rPr lang="en-GB" sz="144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condition. The </a:t>
            </a:r>
            <a:r>
              <a:rPr lang="en-GB" sz="1440" kern="1200">
                <a:solidFill>
                  <a:srgbClr val="61AFEF"/>
                </a:solidFill>
                <a:latin typeface="Consolas" panose="020B0609020204030204" pitchFamily="49" charset="0"/>
                <a:ea typeface="+mn-ea"/>
                <a:cs typeface="+mn-cs"/>
              </a:rPr>
              <a:t>DISTINCT</a:t>
            </a:r>
            <a:r>
              <a:rPr lang="en-GB" sz="144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keyword is then used to retrieve only distinct /unique booster versions. </a:t>
            </a:r>
          </a:p>
          <a:p>
            <a:pPr>
              <a:spcAft>
                <a:spcPts val="600"/>
              </a:spcAft>
            </a:pPr>
            <a:endParaRPr lang="en-GB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DB41782-2457-491F-AB72-BBC3943EAD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12" y="3152827"/>
            <a:ext cx="6269996" cy="131999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75836D-2FD9-429E-AE10-7F89B7A430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9793" y="2140085"/>
            <a:ext cx="1442468" cy="33454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37B3AE1-6D36-4754-9B2A-EE291B5EC6E6}"/>
              </a:ext>
            </a:extLst>
          </p:cNvPr>
          <p:cNvSpPr/>
          <p:nvPr/>
        </p:nvSpPr>
        <p:spPr>
          <a:xfrm>
            <a:off x="7270853" y="3618360"/>
            <a:ext cx="785204" cy="38893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3547060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2015 Launch Records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/>
          </p:cNvSpPr>
          <p:nvPr/>
        </p:nvSpPr>
        <p:spPr>
          <a:xfrm>
            <a:off x="675207" y="2168332"/>
            <a:ext cx="9214353" cy="3999940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365760">
              <a:spcAft>
                <a:spcPts val="600"/>
              </a:spcAft>
            </a:pPr>
            <a:r>
              <a:rPr lang="en-GB" sz="144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List the failed </a:t>
            </a:r>
            <a:r>
              <a:rPr lang="en-GB" sz="144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landing_outcomes</a:t>
            </a:r>
            <a:r>
              <a:rPr lang="en-GB" sz="144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drone ship, their booster versions, and launch site names for in year 2015.</a:t>
            </a:r>
          </a:p>
          <a:p>
            <a:pPr defTabSz="365760">
              <a:spcAft>
                <a:spcPts val="600"/>
              </a:spcAft>
            </a:pPr>
            <a:endParaRPr lang="en-GB" sz="144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65760">
              <a:spcAft>
                <a:spcPts val="600"/>
              </a:spcAft>
            </a:pPr>
            <a:endParaRPr lang="en-GB" sz="144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65760">
              <a:spcAft>
                <a:spcPts val="600"/>
              </a:spcAft>
            </a:pPr>
            <a:endParaRPr lang="en-GB" sz="144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65760">
              <a:spcAft>
                <a:spcPts val="600"/>
              </a:spcAft>
            </a:pPr>
            <a:endParaRPr lang="en-GB" sz="144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65760">
              <a:spcAft>
                <a:spcPts val="600"/>
              </a:spcAft>
            </a:pPr>
            <a:endParaRPr lang="en-GB" sz="144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65760">
              <a:spcAft>
                <a:spcPts val="600"/>
              </a:spcAft>
            </a:pPr>
            <a:endParaRPr lang="en-GB" sz="144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65760">
              <a:spcAft>
                <a:spcPts val="600"/>
              </a:spcAft>
            </a:pPr>
            <a:endParaRPr lang="en-GB" sz="144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65760">
              <a:spcAft>
                <a:spcPts val="600"/>
              </a:spcAft>
            </a:pPr>
            <a:endParaRPr lang="en-GB" sz="144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65760">
              <a:spcAft>
                <a:spcPts val="600"/>
              </a:spcAft>
            </a:pPr>
            <a:endParaRPr lang="en-GB" sz="144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65760">
              <a:spcAft>
                <a:spcPts val="600"/>
              </a:spcAft>
            </a:pPr>
            <a:r>
              <a:rPr lang="en-GB" sz="144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GB" sz="1440" kern="1200">
                <a:solidFill>
                  <a:srgbClr val="61AFEF"/>
                </a:solidFill>
                <a:latin typeface="Consolas" panose="020B0609020204030204" pitchFamily="49" charset="0"/>
                <a:ea typeface="+mn-ea"/>
                <a:cs typeface="+mn-cs"/>
              </a:rPr>
              <a:t>WHERE</a:t>
            </a:r>
            <a:r>
              <a:rPr lang="en-GB" sz="144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keyword is used to filter the results for only failed landing outcomes, </a:t>
            </a:r>
            <a:r>
              <a:rPr lang="en-GB" sz="1440" kern="1200">
                <a:solidFill>
                  <a:srgbClr val="61AFEF"/>
                </a:solidFill>
                <a:latin typeface="Consolas" panose="020B0609020204030204" pitchFamily="49" charset="0"/>
                <a:ea typeface="+mn-ea"/>
                <a:cs typeface="+mn-cs"/>
              </a:rPr>
              <a:t>AND</a:t>
            </a:r>
            <a:r>
              <a:rPr lang="en-GB" sz="144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only for the year of 2015. </a:t>
            </a:r>
          </a:p>
          <a:p>
            <a:pPr>
              <a:spcAft>
                <a:spcPts val="600"/>
              </a:spcAft>
            </a:pPr>
            <a:endParaRPr lang="en-GB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7D49347-C0E6-4AA9-B25C-30060E2444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3081605"/>
            <a:ext cx="6288620" cy="13239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CB2688-64E0-47C0-BA64-C6A7DC60F6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964" y="3407120"/>
            <a:ext cx="1985499" cy="7233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316B8CA-7D59-4050-A066-9B5625E6A76F}"/>
              </a:ext>
            </a:extLst>
          </p:cNvPr>
          <p:cNvSpPr/>
          <p:nvPr/>
        </p:nvSpPr>
        <p:spPr>
          <a:xfrm>
            <a:off x="7144233" y="3573069"/>
            <a:ext cx="790395" cy="39150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4277568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Rank Landing Outcomes Between 2010-06-04 and 2017-03-20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/>
          </p:cNvSpPr>
          <p:nvPr/>
        </p:nvSpPr>
        <p:spPr>
          <a:xfrm>
            <a:off x="661159" y="2173711"/>
            <a:ext cx="9189567" cy="398918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365760">
              <a:spcAft>
                <a:spcPts val="600"/>
              </a:spcAft>
            </a:pPr>
            <a:r>
              <a:rPr lang="en-GB" sz="144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Rank the count of landing outcomes (such as Failure (drone ship) or Success (ground pad)) between the date 2010-06-04 and 2017-03-20, in descending order.</a:t>
            </a:r>
          </a:p>
          <a:p>
            <a:pPr defTabSz="365760">
              <a:spcAft>
                <a:spcPts val="600"/>
              </a:spcAft>
            </a:pPr>
            <a:endParaRPr lang="en-GB" sz="144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65760">
              <a:spcAft>
                <a:spcPts val="600"/>
              </a:spcAft>
            </a:pPr>
            <a:endParaRPr lang="en-GB" sz="144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65760">
              <a:spcAft>
                <a:spcPts val="600"/>
              </a:spcAft>
            </a:pPr>
            <a:endParaRPr lang="en-GB" sz="144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65760">
              <a:spcAft>
                <a:spcPts val="600"/>
              </a:spcAft>
            </a:pPr>
            <a:endParaRPr lang="en-GB" sz="144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65760">
              <a:spcAft>
                <a:spcPts val="600"/>
              </a:spcAft>
            </a:pPr>
            <a:endParaRPr lang="en-GB" sz="144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65760">
              <a:spcAft>
                <a:spcPts val="600"/>
              </a:spcAft>
            </a:pPr>
            <a:endParaRPr lang="en-GB" sz="144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65760">
              <a:spcAft>
                <a:spcPts val="600"/>
              </a:spcAft>
            </a:pPr>
            <a:endParaRPr lang="en-GB" sz="144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65760">
              <a:spcAft>
                <a:spcPts val="600"/>
              </a:spcAft>
            </a:pPr>
            <a:endParaRPr lang="en-GB" sz="144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365760">
              <a:spcAft>
                <a:spcPts val="600"/>
              </a:spcAft>
            </a:pPr>
            <a:r>
              <a:rPr lang="en-GB" sz="144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GB" sz="1440" kern="1200">
                <a:solidFill>
                  <a:srgbClr val="61AFEF"/>
                </a:solidFill>
                <a:latin typeface="Consolas" panose="020B0609020204030204" pitchFamily="49" charset="0"/>
                <a:ea typeface="+mn-ea"/>
                <a:cs typeface="+mn-cs"/>
              </a:rPr>
              <a:t>WHERE</a:t>
            </a:r>
            <a:r>
              <a:rPr lang="en-GB" sz="144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keyword is used with the </a:t>
            </a:r>
            <a:r>
              <a:rPr lang="en-GB" sz="1440" kern="1200">
                <a:solidFill>
                  <a:srgbClr val="61AFEF"/>
                </a:solidFill>
                <a:latin typeface="Consolas" panose="020B0609020204030204" pitchFamily="49" charset="0"/>
                <a:ea typeface="+mn-ea"/>
                <a:cs typeface="+mn-cs"/>
              </a:rPr>
              <a:t>BETWEEN</a:t>
            </a:r>
            <a:r>
              <a:rPr lang="en-GB" sz="144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keyword to filter the results to dates only within those specified. The results are then grouped and ordered, using the keywords </a:t>
            </a:r>
            <a:r>
              <a:rPr lang="en-GB" sz="1440" kern="1200">
                <a:solidFill>
                  <a:srgbClr val="61AFEF"/>
                </a:solidFill>
                <a:latin typeface="Consolas" panose="020B0609020204030204" pitchFamily="49" charset="0"/>
                <a:ea typeface="+mn-ea"/>
                <a:cs typeface="+mn-cs"/>
              </a:rPr>
              <a:t>GROUP BY</a:t>
            </a:r>
            <a:r>
              <a:rPr lang="en-GB" sz="144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GB" sz="1440" kern="1200">
                <a:solidFill>
                  <a:srgbClr val="61AFEF"/>
                </a:solidFill>
                <a:latin typeface="Consolas" panose="020B0609020204030204" pitchFamily="49" charset="0"/>
                <a:ea typeface="+mn-ea"/>
                <a:cs typeface="+mn-cs"/>
              </a:rPr>
              <a:t>ORDER BY</a:t>
            </a:r>
            <a:r>
              <a:rPr lang="en-GB" sz="144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respectively, where </a:t>
            </a:r>
            <a:r>
              <a:rPr lang="en-GB" sz="1440" kern="1200">
                <a:solidFill>
                  <a:srgbClr val="61AFEF"/>
                </a:solidFill>
                <a:latin typeface="Consolas" panose="020B0609020204030204" pitchFamily="49" charset="0"/>
                <a:ea typeface="+mn-ea"/>
                <a:cs typeface="+mn-cs"/>
              </a:rPr>
              <a:t>DESC</a:t>
            </a:r>
            <a:r>
              <a:rPr lang="en-GB" sz="144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used to specify the descending order.</a:t>
            </a:r>
            <a:endParaRPr lang="en-GB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1ACC389-5CD4-4704-8926-D2C2BC056C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2972197"/>
            <a:ext cx="6275636" cy="15953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0491BC-24C6-41C4-B191-B66AC1EDF4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1038" y="2905966"/>
            <a:ext cx="2019425" cy="17921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2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0593BBD-21D6-4EFD-BA6D-CF55DBAFE911}"/>
              </a:ext>
            </a:extLst>
          </p:cNvPr>
          <p:cNvSpPr/>
          <p:nvPr/>
        </p:nvSpPr>
        <p:spPr>
          <a:xfrm>
            <a:off x="7112784" y="3574669"/>
            <a:ext cx="788269" cy="39045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3510424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697491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LAUNCH SITES PROXIMITY ANALYSIS – FOLIUM INTERACTIVE MAP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859034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ALL LAUNCH SITES ON A MAP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/>
          </p:cNvSpPr>
          <p:nvPr/>
        </p:nvSpPr>
        <p:spPr>
          <a:xfrm>
            <a:off x="1033211" y="4574207"/>
            <a:ext cx="4589090" cy="1615162"/>
          </a:xfrm>
          <a:prstGeom prst="rect">
            <a:avLst/>
          </a:prstGeom>
        </p:spPr>
        <p:txBody>
          <a:bodyPr anchor="ctr"/>
          <a:lstStyle/>
          <a:p>
            <a:pPr defTabSz="342900">
              <a:spcAft>
                <a:spcPts val="600"/>
              </a:spcAft>
            </a:pPr>
            <a:r>
              <a:rPr lang="en-GB" sz="135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 SpaceX launch sites are on coasts of the United States of America, specifically Florida and California. </a:t>
            </a:r>
          </a:p>
          <a:p>
            <a:pPr>
              <a:spcAft>
                <a:spcPts val="600"/>
              </a:spcAft>
            </a:pP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0E6953-316E-42EB-95D1-99F67DA414D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863"/>
          <a:stretch/>
        </p:blipFill>
        <p:spPr>
          <a:xfrm>
            <a:off x="1033211" y="2140085"/>
            <a:ext cx="4109057" cy="225433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1A4898-110E-45CB-9796-031F12CC5C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1768" y="2141863"/>
            <a:ext cx="3841595" cy="22525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5DAAF4-F0FD-496A-A5FD-EDD46E8D92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09777" y="4567058"/>
            <a:ext cx="1365224" cy="162946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F9D811-0565-48B1-B761-E038A313E4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02654" y="4574207"/>
            <a:ext cx="2160709" cy="16151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31E1EE-7A9E-47B1-8975-52E55A84DDFB}"/>
              </a:ext>
            </a:extLst>
          </p:cNvPr>
          <p:cNvCxnSpPr>
            <a:cxnSpLocks/>
          </p:cNvCxnSpPr>
          <p:nvPr/>
        </p:nvCxnSpPr>
        <p:spPr>
          <a:xfrm flipV="1">
            <a:off x="4258506" y="3484920"/>
            <a:ext cx="4637491" cy="54898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1FF143-CEC6-4CA3-89FE-0F8B1F81702C}"/>
              </a:ext>
            </a:extLst>
          </p:cNvPr>
          <p:cNvCxnSpPr>
            <a:cxnSpLocks/>
          </p:cNvCxnSpPr>
          <p:nvPr/>
        </p:nvCxnSpPr>
        <p:spPr>
          <a:xfrm flipH="1">
            <a:off x="8643175" y="3661896"/>
            <a:ext cx="572463" cy="141279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479C3A5-0B3A-45AB-A779-91C6A72446F6}"/>
              </a:ext>
            </a:extLst>
          </p:cNvPr>
          <p:cNvCxnSpPr>
            <a:cxnSpLocks/>
          </p:cNvCxnSpPr>
          <p:nvPr/>
        </p:nvCxnSpPr>
        <p:spPr>
          <a:xfrm flipH="1" flipV="1">
            <a:off x="6791549" y="5178231"/>
            <a:ext cx="1724010" cy="2744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952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0" name="Oval 49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SUCCESS/FAILED LAUNCHES FOR EACH SITE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/>
          </p:cNvSpPr>
          <p:nvPr/>
        </p:nvSpPr>
        <p:spPr>
          <a:xfrm>
            <a:off x="5771754" y="2169674"/>
            <a:ext cx="4278709" cy="1758740"/>
          </a:xfrm>
          <a:prstGeom prst="rect">
            <a:avLst/>
          </a:prstGeom>
        </p:spPr>
        <p:txBody>
          <a:bodyPr anchor="ctr"/>
          <a:lstStyle/>
          <a:p>
            <a:pPr defTabSz="374904">
              <a:spcAft>
                <a:spcPts val="600"/>
              </a:spcAft>
            </a:pPr>
            <a:r>
              <a:rPr lang="en-GB" sz="147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Launches have been grouped into clusters, and annotated with </a:t>
            </a:r>
            <a:r>
              <a:rPr lang="en-GB" sz="1476" kern="1200">
                <a:solidFill>
                  <a:srgbClr val="058A05"/>
                </a:solidFill>
                <a:latin typeface="+mn-lt"/>
                <a:ea typeface="+mn-ea"/>
                <a:cs typeface="+mn-cs"/>
              </a:rPr>
              <a:t>green icons </a:t>
            </a:r>
            <a:r>
              <a:rPr lang="en-GB" sz="147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successful launches, and </a:t>
            </a:r>
            <a:r>
              <a:rPr lang="en-GB" sz="1476" kern="1200">
                <a:solidFill>
                  <a:srgbClr val="FF0505"/>
                </a:solidFill>
                <a:latin typeface="+mn-lt"/>
                <a:ea typeface="+mn-ea"/>
                <a:cs typeface="+mn-cs"/>
              </a:rPr>
              <a:t>red icons </a:t>
            </a:r>
            <a:r>
              <a:rPr lang="en-GB" sz="147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failed launches.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AA3B8A-3CD7-47BB-B21C-38E0FA0819A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48" r="9066" b="33706"/>
          <a:stretch/>
        </p:blipFill>
        <p:spPr>
          <a:xfrm>
            <a:off x="646111" y="2259289"/>
            <a:ext cx="3888792" cy="1776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5D76AB-E091-47AB-A966-C5CD296A8B4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3568" t="15992" r="18660" b="13989"/>
          <a:stretch/>
        </p:blipFill>
        <p:spPr>
          <a:xfrm>
            <a:off x="5818241" y="4307711"/>
            <a:ext cx="1546241" cy="18369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CC085B-B9D2-4EAC-82D4-CB8F3EE4508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3863" t="14943" r="18395" b="15057"/>
          <a:stretch/>
        </p:blipFill>
        <p:spPr>
          <a:xfrm>
            <a:off x="8347865" y="4303653"/>
            <a:ext cx="1546241" cy="18369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62D8F57-0A7F-4E3A-9FD1-1C052BAC7A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85081" y="4782141"/>
            <a:ext cx="1942689" cy="138478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42C343-0EF8-49CE-B308-CDA647A307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6111" y="4627304"/>
            <a:ext cx="1424639" cy="153422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A010C29-FACA-4FCC-8071-A538F22931E5}"/>
              </a:ext>
            </a:extLst>
          </p:cNvPr>
          <p:cNvCxnSpPr>
            <a:cxnSpLocks/>
          </p:cNvCxnSpPr>
          <p:nvPr/>
        </p:nvCxnSpPr>
        <p:spPr>
          <a:xfrm flipH="1">
            <a:off x="808804" y="3305267"/>
            <a:ext cx="235226" cy="126285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46C6886-0DA4-41B4-9089-8CC8574CAC1F}"/>
              </a:ext>
            </a:extLst>
          </p:cNvPr>
          <p:cNvCxnSpPr>
            <a:cxnSpLocks/>
          </p:cNvCxnSpPr>
          <p:nvPr/>
        </p:nvCxnSpPr>
        <p:spPr>
          <a:xfrm flipH="1">
            <a:off x="3291354" y="3753891"/>
            <a:ext cx="341150" cy="9970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FFCB056-11ED-4BB9-8976-35C2C46E8C91}"/>
              </a:ext>
            </a:extLst>
          </p:cNvPr>
          <p:cNvCxnSpPr>
            <a:cxnSpLocks/>
          </p:cNvCxnSpPr>
          <p:nvPr/>
        </p:nvCxnSpPr>
        <p:spPr>
          <a:xfrm>
            <a:off x="3677433" y="3718388"/>
            <a:ext cx="2070941" cy="7288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0D44313-C0AE-4654-9D60-DEC2AF70D33D}"/>
                  </a:ext>
                </a:extLst>
              </p:cNvPr>
              <p:cNvSpPr txBox="1"/>
              <p:nvPr/>
            </p:nvSpPr>
            <p:spPr>
              <a:xfrm>
                <a:off x="7732938" y="5067508"/>
                <a:ext cx="259686" cy="3797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374904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968" i="1" kern="120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lang="en-GB" sz="240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0D44313-C0AE-4654-9D60-DEC2AF70D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938" y="5067508"/>
                <a:ext cx="259686" cy="37978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44CF0C46-6155-4C75-A554-8D2029DED5AE}"/>
              </a:ext>
            </a:extLst>
          </p:cNvPr>
          <p:cNvSpPr txBox="1"/>
          <p:nvPr/>
        </p:nvSpPr>
        <p:spPr>
          <a:xfrm>
            <a:off x="5818241" y="3928414"/>
            <a:ext cx="4075865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74904">
              <a:spcAft>
                <a:spcPts val="600"/>
              </a:spcAft>
            </a:pPr>
            <a:r>
              <a:rPr lang="en-GB" sz="147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CCAFS SLC-40 and CCAFS LC-40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F38EB93-4343-4D23-962B-7E16FEFDB7D0}"/>
              </a:ext>
            </a:extLst>
          </p:cNvPr>
          <p:cNvSpPr txBox="1"/>
          <p:nvPr/>
        </p:nvSpPr>
        <p:spPr>
          <a:xfrm>
            <a:off x="3367109" y="4447231"/>
            <a:ext cx="1167794" cy="546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74904">
              <a:spcAft>
                <a:spcPts val="600"/>
              </a:spcAft>
            </a:pPr>
            <a:r>
              <a:rPr lang="en-GB" sz="147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KSC LC-39A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C6D80A-8CB8-43E7-919A-881ECCFB1F0F}"/>
              </a:ext>
            </a:extLst>
          </p:cNvPr>
          <p:cNvSpPr txBox="1"/>
          <p:nvPr/>
        </p:nvSpPr>
        <p:spPr>
          <a:xfrm>
            <a:off x="774362" y="4278394"/>
            <a:ext cx="1424639" cy="319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74904">
              <a:spcAft>
                <a:spcPts val="600"/>
              </a:spcAft>
            </a:pPr>
            <a:r>
              <a:rPr lang="en-GB" sz="1476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VAFB SLC-4E</a:t>
            </a:r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9414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PROXIMITY OF LAUNCH SITES TO OTHER POINTS OF INTEREST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/>
          </p:cNvSpPr>
          <p:nvPr/>
        </p:nvSpPr>
        <p:spPr>
          <a:xfrm>
            <a:off x="6808904" y="2166436"/>
            <a:ext cx="3052244" cy="1684163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defTabSz="361188">
              <a:lnSpc>
                <a:spcPct val="90000"/>
              </a:lnSpc>
              <a:spcAft>
                <a:spcPts val="600"/>
              </a:spcAft>
            </a:pPr>
            <a:r>
              <a:rPr lang="en-GB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launch sites in close proximity to railways? </a:t>
            </a:r>
          </a:p>
          <a:p>
            <a:pPr marL="270891" indent="-270891" defTabSz="361188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500" kern="120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YES.</a:t>
            </a:r>
            <a:r>
              <a:rPr lang="en-GB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coastline is only 0.87 km due East.</a:t>
            </a:r>
          </a:p>
          <a:p>
            <a:pPr defTabSz="361188">
              <a:lnSpc>
                <a:spcPct val="90000"/>
              </a:lnSpc>
              <a:spcAft>
                <a:spcPts val="600"/>
              </a:spcAft>
            </a:pPr>
            <a:r>
              <a:rPr lang="en-GB" sz="15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Are launch sites in close proximity to highways? </a:t>
            </a:r>
          </a:p>
          <a:p>
            <a:pPr marL="270891" indent="-270891" defTabSz="361188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500" kern="120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YES. </a:t>
            </a:r>
            <a:r>
              <a:rPr lang="en-GB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nearest highway is only 0.59km away. </a:t>
            </a:r>
          </a:p>
          <a:p>
            <a:pPr defTabSz="361188">
              <a:lnSpc>
                <a:spcPct val="90000"/>
              </a:lnSpc>
              <a:spcAft>
                <a:spcPts val="600"/>
              </a:spcAft>
            </a:pPr>
            <a:r>
              <a:rPr lang="en-GB" sz="15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Are launch sites in close proximity to railways?</a:t>
            </a:r>
          </a:p>
          <a:p>
            <a:pPr marL="270891" indent="-270891" defTabSz="361188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500" kern="120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YES. </a:t>
            </a:r>
            <a:r>
              <a:rPr lang="en-GB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nearest railway is only 1.29 km away.</a:t>
            </a:r>
          </a:p>
          <a:p>
            <a:pPr defTabSz="361188">
              <a:lnSpc>
                <a:spcPct val="90000"/>
              </a:lnSpc>
              <a:spcAft>
                <a:spcPts val="600"/>
              </a:spcAft>
            </a:pPr>
            <a:r>
              <a:rPr lang="en-GB" sz="15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 launch sites keep certain distance away from cities? </a:t>
            </a:r>
          </a:p>
          <a:p>
            <a:pPr marL="270891" indent="-270891" defTabSz="361188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500" kern="120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YES. </a:t>
            </a:r>
            <a:r>
              <a:rPr lang="en-GB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nearest city is 51.74 km away.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1500"/>
          </a:p>
        </p:txBody>
      </p:sp>
      <p:pic>
        <p:nvPicPr>
          <p:cNvPr id="5" name="Picture 4" descr="A map with lines and dots&#10;&#10;Description automatically generated">
            <a:extLst>
              <a:ext uri="{FF2B5EF4-FFF2-40B4-BE49-F238E27FC236}">
                <a16:creationId xmlns:a16="http://schemas.microsoft.com/office/drawing/2014/main" id="{6FAA4731-007A-47A7-94F7-484E3894C6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425" y="3897140"/>
            <a:ext cx="5580497" cy="228716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 descr="A map of a city&#10;&#10;Description automatically generated">
            <a:extLst>
              <a:ext uri="{FF2B5EF4-FFF2-40B4-BE49-F238E27FC236}">
                <a16:creationId xmlns:a16="http://schemas.microsoft.com/office/drawing/2014/main" id="{9ED85067-8CA6-4F75-9A4E-74946631A5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8904" y="3909350"/>
            <a:ext cx="3052244" cy="228716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8" descr="A map of a city&#10;&#10;Description automatically generated">
            <a:extLst>
              <a:ext uri="{FF2B5EF4-FFF2-40B4-BE49-F238E27FC236}">
                <a16:creationId xmlns:a16="http://schemas.microsoft.com/office/drawing/2014/main" id="{A04E53BE-7195-40F2-8D36-E846610563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24953" y="2205392"/>
            <a:ext cx="2181162" cy="149340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ABECE6-E742-4972-B0B5-12B361F46DE6}"/>
              </a:ext>
            </a:extLst>
          </p:cNvPr>
          <p:cNvSpPr txBox="1"/>
          <p:nvPr/>
        </p:nvSpPr>
        <p:spPr>
          <a:xfrm>
            <a:off x="835425" y="2140085"/>
            <a:ext cx="3129679" cy="870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61188">
              <a:spcAft>
                <a:spcPts val="600"/>
              </a:spcAft>
            </a:pPr>
            <a:r>
              <a:rPr lang="en-GB" sz="1264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Using the </a:t>
            </a:r>
            <a:r>
              <a:rPr lang="en-GB" sz="1264" kern="120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CCAFS SLC-40 </a:t>
            </a:r>
            <a:r>
              <a:rPr lang="en-GB" sz="1264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launch site as an example site, we can understand more about the placement of launch sites.</a:t>
            </a:r>
            <a:endParaRPr lang="en-GB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312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345" y="1447800"/>
            <a:ext cx="7938526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7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INTERACTIVE DASHBOARD  - PLOTLY DASH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693125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9076D5E-68ED-4CD1-A04F-E7934EBFA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LAUNCH SUCCESS COUNT FOR ALL SITES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1BE0A6B-EBF8-4301-B1AE-F6A1C4003E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ounded Rectangle 9">
            <a:extLst>
              <a:ext uri="{FF2B5EF4-FFF2-40B4-BE49-F238E27FC236}">
                <a16:creationId xmlns:a16="http://schemas.microsoft.com/office/drawing/2014/main" id="{03C06118-B3FE-4B51-80A1-B82C2E9F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ln w="12700">
            <a:solidFill>
              <a:schemeClr val="bg2"/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7A0F202F-B05D-4A96-A811-E17C7C676D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8319" y="1738125"/>
            <a:ext cx="5614835" cy="3228530"/>
          </a:xfrm>
          <a:prstGeom prst="rect">
            <a:avLst/>
          </a:prstGeom>
          <a:solidFill>
            <a:srgbClr val="FFFFFF"/>
          </a:solidFill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172BE3F8-96D6-4535-9AE4-694DC4F5B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launch site KSC LC-39 A had the most successful launches, with 41.7% of the total successful launches.</a:t>
            </a:r>
          </a:p>
        </p:txBody>
      </p:sp>
    </p:spTree>
    <p:extLst>
      <p:ext uri="{BB962C8B-B14F-4D97-AF65-F5344CB8AC3E}">
        <p14:creationId xmlns:p14="http://schemas.microsoft.com/office/powerpoint/2010/main" val="2897864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B1F1B55C-742A-4DEB-9AC0-DEF9057B1345}"/>
              </a:ext>
            </a:extLst>
          </p:cNvPr>
          <p:cNvSpPr txBox="1">
            <a:spLocks/>
          </p:cNvSpPr>
          <p:nvPr/>
        </p:nvSpPr>
        <p:spPr>
          <a:xfrm>
            <a:off x="648930" y="629266"/>
            <a:ext cx="6188190" cy="16223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600" b="0" i="0" u="none" strike="noStrike" kern="1200" cap="all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defTabSz="457200">
              <a:spcAft>
                <a:spcPts val="600"/>
              </a:spcAft>
            </a:pPr>
            <a:r>
              <a:rPr lang="en-US" sz="4200">
                <a:solidFill>
                  <a:srgbClr val="EBEBEB"/>
                </a:solidFill>
              </a:rPr>
              <a:t>INTRODUCTION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22DA3B6-DC47-4B36-985D-C5E3E531C2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5360" y="1600200"/>
            <a:ext cx="6501759" cy="4623619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fontAlgn="auto">
              <a:lnSpc>
                <a:spcPct val="90000"/>
              </a:lnSpc>
              <a:tabLst/>
              <a:defRPr/>
            </a:pPr>
            <a:endParaRPr kumimoji="0" lang="en-US" sz="1600" u="none" strike="noStrike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  <a:p>
            <a:pPr marL="342900" marR="0" lvl="0" indent="-342900" fontAlgn="auto">
              <a:lnSpc>
                <a:spcPct val="90000"/>
              </a:lnSpc>
              <a:tabLst/>
              <a:defRPr/>
            </a:pPr>
            <a:r>
              <a:rPr kumimoji="0" lang="en-US" sz="160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SpaceX launches Falcon 9 rockets at a cost of around $62m. This is considerably cheaper than other providers (which usually cost upwards of $165m), and much of the savings are because SpaceX can land, and then re-use the first stage of the rocket.</a:t>
            </a:r>
          </a:p>
          <a:p>
            <a:pPr marL="342900" marR="0" lvl="0" indent="-342900" fontAlgn="auto">
              <a:lnSpc>
                <a:spcPct val="90000"/>
              </a:lnSpc>
              <a:tabLst/>
              <a:defRPr/>
            </a:pPr>
            <a:endParaRPr kumimoji="0" lang="en-US" sz="1600" u="none" strike="noStrike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  <a:p>
            <a:pPr marL="342900" marR="0" lvl="0" indent="-342900" fontAlgn="auto">
              <a:lnSpc>
                <a:spcPct val="90000"/>
              </a:lnSpc>
              <a:tabLst/>
              <a:defRPr/>
            </a:pPr>
            <a:r>
              <a:rPr kumimoji="0" lang="en-US" sz="160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If we can make predictions on whether the first stage will land, we can determine the cost of a launch, and use this information to assess whether or not an alternate company should bid and SpaceX for a rocket launch.</a:t>
            </a:r>
          </a:p>
          <a:p>
            <a:pPr marL="342900" marR="0" lvl="0" indent="-342900" fontAlgn="auto">
              <a:lnSpc>
                <a:spcPct val="90000"/>
              </a:lnSpc>
              <a:tabLst/>
              <a:defRPr/>
            </a:pPr>
            <a:endParaRPr kumimoji="0" lang="en-US" sz="1600" u="none" strike="noStrike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  <a:p>
            <a:pPr marL="342900" marR="0" lvl="0" indent="-342900" fontAlgn="auto">
              <a:lnSpc>
                <a:spcPct val="90000"/>
              </a:lnSpc>
              <a:tabLst/>
              <a:defRPr/>
            </a:pPr>
            <a:r>
              <a:rPr kumimoji="0" lang="en-US" sz="160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This project will ultimately predict if the Space X Falcon 9 first stage will land successfully.</a:t>
            </a:r>
          </a:p>
          <a:p>
            <a:pPr marL="342900" marR="0" lvl="0" indent="-342900" fontAlgn="auto">
              <a:lnSpc>
                <a:spcPct val="90000"/>
              </a:lnSpc>
              <a:tabLst/>
              <a:defRPr/>
            </a:pPr>
            <a:endParaRPr kumimoji="0" lang="en-US" sz="1600" u="none" strike="noStrike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828EB0-D704-4688-BB75-6EA2EB5827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56" r="33265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633655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Pie chart for the launch site with highest launch success ratio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FB0D1-5109-4692-9BF6-206A16AE9F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046" y="2253093"/>
            <a:ext cx="5993748" cy="3529377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143B56-FB78-4699-ABB1-4666430E505E}"/>
                  </a:ext>
                </a:extLst>
              </p:cNvPr>
              <p:cNvSpPr txBox="1"/>
              <p:nvPr/>
            </p:nvSpPr>
            <p:spPr>
              <a:xfrm>
                <a:off x="8692798" y="6008354"/>
                <a:ext cx="971613" cy="2982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342900">
                  <a:spcAft>
                    <a:spcPts val="600"/>
                  </a:spcAft>
                </a:pPr>
                <a:r>
                  <a:rPr lang="en-GB" sz="6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Note: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600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c</m:t>
                    </m:r>
                    <m:r>
                      <a:rPr lang="en-GB" sz="600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𝑙𝑎𝑠𝑠</m:t>
                    </m:r>
                    <m:d>
                      <m:dPr>
                        <m:begChr m:val="{"/>
                        <m:endChr m:val=""/>
                        <m:ctrlPr>
                          <a:rPr lang="en-GB" sz="600" i="1" kern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600" i="1" kern="12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eqArrPr>
                          <m:e>
                            <m:r>
                              <a:rPr lang="en-GB" sz="600" i="1" kern="12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0, </m:t>
                            </m:r>
                            <m:r>
                              <a:rPr lang="en-GB" sz="600" i="1" kern="12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𝐹𝑎𝑖𝑙𝑢𝑟𝑒</m:t>
                            </m:r>
                          </m:e>
                          <m:e>
                            <m:r>
                              <a:rPr lang="en-GB" sz="600" i="1" kern="12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1, </m:t>
                            </m:r>
                            <m:r>
                              <a:rPr lang="en-GB" sz="600" i="1" kern="12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𝑆𝑢𝑐𝑐𝑒𝑠𝑠</m:t>
                            </m:r>
                          </m:e>
                        </m:eqArr>
                      </m:e>
                    </m:d>
                  </m:oMath>
                </a14:m>
                <a:endParaRPr lang="en-GB" sz="80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143B56-FB78-4699-ABB1-4666430E5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798" y="6008354"/>
                <a:ext cx="971613" cy="298287"/>
              </a:xfrm>
              <a:prstGeom prst="rect">
                <a:avLst/>
              </a:prstGeom>
              <a:blipFill>
                <a:blip r:embed="rId8"/>
                <a:stretch>
                  <a:fillRect t="-151020" r="-10063" b="-2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9AF9B85-3EFD-4AFE-94A4-8829DDD539C9}"/>
              </a:ext>
            </a:extLst>
          </p:cNvPr>
          <p:cNvSpPr txBox="1">
            <a:spLocks/>
          </p:cNvSpPr>
          <p:nvPr/>
        </p:nvSpPr>
        <p:spPr>
          <a:xfrm>
            <a:off x="7231759" y="2237362"/>
            <a:ext cx="2400768" cy="346890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7780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1950" indent="-1841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5397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 typeface="Ubuntu" panose="020B0504030602030204" pitchFamily="34" charset="0"/>
              <a:buChar char="–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717550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spcAft>
                <a:spcPts val="450"/>
              </a:spcAft>
            </a:pPr>
            <a:r>
              <a:rPr lang="en-GB" sz="15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The launch site </a:t>
            </a:r>
            <a:r>
              <a:rPr lang="en-GB" sz="15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KSC LC-39 A</a:t>
            </a:r>
            <a:r>
              <a:rPr lang="en-GB" sz="15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also had the highest rate of successful launches, with a 76.9% success rate.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0723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Launch Outcome VS. Payload scatter plot for all sites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FE237DE-5068-439B-92F2-BC59C3C5081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311"/>
          <a:stretch/>
        </p:blipFill>
        <p:spPr>
          <a:xfrm>
            <a:off x="6170429" y="2337027"/>
            <a:ext cx="3157732" cy="1721506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705F7CE-B552-4534-9640-58C6EBC2068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555"/>
          <a:stretch/>
        </p:blipFill>
        <p:spPr>
          <a:xfrm>
            <a:off x="6192285" y="4250960"/>
            <a:ext cx="3151241" cy="1721506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/>
          </p:cNvSpPr>
          <p:nvPr/>
        </p:nvSpPr>
        <p:spPr>
          <a:xfrm>
            <a:off x="1353048" y="4577629"/>
            <a:ext cx="4130985" cy="1406357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236601" indent="-236601" defTabSz="315468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Plotting the launch outcome vs. payload for all sites shows a gap around 4000 kg, so it makes sense to split the data into 2 ranges: </a:t>
            </a:r>
          </a:p>
          <a:p>
            <a:pPr marL="359283" lvl="1" indent="-236601" defTabSz="315468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0 – 4000 kg (low payloads)</a:t>
            </a:r>
          </a:p>
          <a:p>
            <a:pPr marL="359283" lvl="1" indent="-236601" defTabSz="315468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4000 – 10000 kg (massive payloads)</a:t>
            </a:r>
          </a:p>
          <a:p>
            <a:pPr marL="236601" indent="-236601" defTabSz="315468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these 2 plots, it can be shown that </a:t>
            </a:r>
            <a:r>
              <a:rPr lang="en-GB" sz="1500" kern="120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the success for massive payloads is lower than that for low payloads. </a:t>
            </a:r>
          </a:p>
          <a:p>
            <a:pPr marL="236601" indent="-236601" defTabSz="315468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also worth noting that some booster types (v1.0 and B5) have not been launched with massive payloads.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5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02CF46-87EC-400B-B74C-E977A6801D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0401" y="2343618"/>
            <a:ext cx="4130985" cy="2154926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848518-4DB7-4DAD-B600-4D01734CCAF1}"/>
              </a:ext>
            </a:extLst>
          </p:cNvPr>
          <p:cNvCxnSpPr>
            <a:cxnSpLocks/>
          </p:cNvCxnSpPr>
          <p:nvPr/>
        </p:nvCxnSpPr>
        <p:spPr>
          <a:xfrm flipV="1">
            <a:off x="3368877" y="3040300"/>
            <a:ext cx="0" cy="1333817"/>
          </a:xfrm>
          <a:prstGeom prst="line">
            <a:avLst/>
          </a:prstGeom>
          <a:ln w="1905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F897C79-8842-4030-B024-07ED06BBDBE1}"/>
              </a:ext>
            </a:extLst>
          </p:cNvPr>
          <p:cNvSpPr/>
          <p:nvPr/>
        </p:nvSpPr>
        <p:spPr>
          <a:xfrm>
            <a:off x="2109875" y="3563082"/>
            <a:ext cx="217768" cy="2177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315468">
              <a:spcAft>
                <a:spcPts val="600"/>
              </a:spcAft>
            </a:pPr>
            <a:r>
              <a:rPr lang="en-US" sz="828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1</a:t>
            </a:r>
            <a:endParaRPr lang="en-US" sz="12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6586139-AE5C-472D-A07E-F0EAE9BE67BE}"/>
              </a:ext>
            </a:extLst>
          </p:cNvPr>
          <p:cNvSpPr/>
          <p:nvPr/>
        </p:nvSpPr>
        <p:spPr>
          <a:xfrm>
            <a:off x="3479965" y="3561343"/>
            <a:ext cx="217768" cy="2177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315468">
              <a:spcAft>
                <a:spcPts val="600"/>
              </a:spcAft>
            </a:pPr>
            <a:r>
              <a:rPr lang="en-US" sz="828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2</a:t>
            </a:r>
            <a:endParaRPr lang="en-US" sz="12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692F50B-038A-41B2-86BA-90EAF2CD9EEA}"/>
              </a:ext>
            </a:extLst>
          </p:cNvPr>
          <p:cNvSpPr/>
          <p:nvPr/>
        </p:nvSpPr>
        <p:spPr>
          <a:xfrm>
            <a:off x="6070764" y="2237362"/>
            <a:ext cx="199331" cy="1993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315468">
              <a:spcAft>
                <a:spcPts val="600"/>
              </a:spcAft>
            </a:pPr>
            <a:r>
              <a:rPr lang="en-US" sz="828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1</a:t>
            </a:r>
            <a:endParaRPr lang="en-US" sz="12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3B9AA0-D0D2-43E3-86A3-76CEFB47747A}"/>
              </a:ext>
            </a:extLst>
          </p:cNvPr>
          <p:cNvSpPr/>
          <p:nvPr/>
        </p:nvSpPr>
        <p:spPr>
          <a:xfrm>
            <a:off x="6092620" y="4151295"/>
            <a:ext cx="199331" cy="1993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315468">
              <a:spcAft>
                <a:spcPts val="600"/>
              </a:spcAft>
            </a:pPr>
            <a:r>
              <a:rPr lang="en-US" sz="828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2</a:t>
            </a:r>
            <a:endParaRPr 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FC7FF4-3442-4BB5-BF1C-9D892092DB5A}"/>
              </a:ext>
            </a:extLst>
          </p:cNvPr>
          <p:cNvSpPr txBox="1"/>
          <p:nvPr/>
        </p:nvSpPr>
        <p:spPr>
          <a:xfrm>
            <a:off x="2321279" y="3580048"/>
            <a:ext cx="840295" cy="209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5468">
              <a:spcAft>
                <a:spcPts val="600"/>
              </a:spcAft>
            </a:pPr>
            <a:r>
              <a:rPr lang="en-GB" sz="759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 payloads</a:t>
            </a:r>
            <a:endParaRPr lang="en-GB" sz="11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39B27C-493F-44E9-A644-15B842A0F7A6}"/>
              </a:ext>
            </a:extLst>
          </p:cNvPr>
          <p:cNvSpPr txBox="1"/>
          <p:nvPr/>
        </p:nvSpPr>
        <p:spPr>
          <a:xfrm>
            <a:off x="3697211" y="3579058"/>
            <a:ext cx="1019831" cy="209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15468">
              <a:spcAft>
                <a:spcPts val="600"/>
              </a:spcAft>
            </a:pPr>
            <a:r>
              <a:rPr lang="en-GB" sz="759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Massive payloads</a:t>
            </a:r>
            <a:endParaRPr lang="en-GB" sz="11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E4FEF0D-9D63-4C02-B634-5BD8355AA49F}"/>
                  </a:ext>
                </a:extLst>
              </p:cNvPr>
              <p:cNvSpPr txBox="1"/>
              <p:nvPr/>
            </p:nvSpPr>
            <p:spPr>
              <a:xfrm>
                <a:off x="8382001" y="6030133"/>
                <a:ext cx="921214" cy="2817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315468">
                  <a:spcAft>
                    <a:spcPts val="600"/>
                  </a:spcAft>
                </a:pPr>
                <a:r>
                  <a:rPr lang="en-GB" sz="552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Note: c</a:t>
                </a:r>
                <a14:m>
                  <m:oMath xmlns:m="http://schemas.openxmlformats.org/officeDocument/2006/math">
                    <m:r>
                      <a:rPr lang="en-GB" sz="552" i="1" kern="12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𝑙𝑎𝑠𝑠</m:t>
                    </m:r>
                    <m:d>
                      <m:dPr>
                        <m:begChr m:val="{"/>
                        <m:endChr m:val=""/>
                        <m:ctrlPr>
                          <a:rPr lang="en-GB" sz="552" i="1" kern="12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552" i="1" kern="12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eqArrPr>
                          <m:e>
                            <m:r>
                              <a:rPr lang="en-GB" sz="552" i="1" kern="12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0, </m:t>
                            </m:r>
                            <m:r>
                              <a:rPr lang="en-GB" sz="552" i="1" kern="12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𝐹𝑎𝑖𝑙𝑢𝑟𝑒</m:t>
                            </m:r>
                          </m:e>
                          <m:e>
                            <m:r>
                              <a:rPr lang="en-GB" sz="552" i="1" kern="12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1, </m:t>
                            </m:r>
                            <m:r>
                              <a:rPr lang="en-GB" sz="552" i="1" kern="12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𝑆𝑢𝑐𝑐𝑒𝑠𝑠</m:t>
                            </m:r>
                          </m:e>
                        </m:eqArr>
                      </m:e>
                    </m:d>
                  </m:oMath>
                </a14:m>
                <a:endParaRPr lang="en-GB" sz="80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E4FEF0D-9D63-4C02-B634-5BD8355AA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1" y="6030133"/>
                <a:ext cx="921214" cy="281744"/>
              </a:xfrm>
              <a:prstGeom prst="rect">
                <a:avLst/>
              </a:prstGeom>
              <a:blipFill>
                <a:blip r:embed="rId10"/>
                <a:stretch>
                  <a:fillRect t="-134783" r="-5298" b="-193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19923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697491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7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PREDICTIVE ANALYSIS - CLASSIFICATION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38651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0F7302AF-86B9-441B-8D24-AC382E2A4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9A2A6C2-D371-4C6B-B50F-CC71C6D01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5F07A6A6-E44B-411E-AA18-65E481136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CC3468F-5EED-42B0-8507-F30360E1D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91711EE-029D-453C-9AE9-E87829F1D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5D5A8E14-301B-40C0-A174-D2232EF95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46B443C-2FC2-4E2D-85B2-45096BE44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F8595138-C2F6-4C4C-B5E4-AA951F931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7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CLASSIFICATION ACCURACY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3856" y="2548281"/>
            <a:ext cx="7152860" cy="365438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Plotting the Accuracy Score and Best Score for each classification algorithm produces the following result:</a:t>
            </a:r>
          </a:p>
          <a:p>
            <a:pPr marL="342900" indent="-342900"/>
            <a:r>
              <a:rPr lang="en-US"/>
              <a:t>The Decision Tree model has the highest classification accuracy</a:t>
            </a:r>
          </a:p>
          <a:p>
            <a:pPr marL="520700" lvl="1" indent="-342900"/>
            <a:r>
              <a:rPr lang="en-US"/>
              <a:t>The Accuracy Score is 94.44%</a:t>
            </a:r>
          </a:p>
          <a:p>
            <a:pPr marL="520700" lvl="1" indent="-342900"/>
            <a:r>
              <a:rPr lang="en-US"/>
              <a:t>The Best Score is 90.36%</a:t>
            </a:r>
          </a:p>
        </p:txBody>
      </p:sp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95696640-61FB-433D-8A2E-2CA0971538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871" y="2982280"/>
            <a:ext cx="1627767" cy="883063"/>
          </a:xfrm>
          <a:prstGeom prst="rect">
            <a:avLst/>
          </a:prstGeom>
          <a:solidFill>
            <a:srgbClr val="FFFFFF"/>
          </a:solidFill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362C84B8-9330-40BA-81B8-2112EABB7F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776" y="2982280"/>
            <a:ext cx="1627767" cy="883063"/>
          </a:xfrm>
          <a:prstGeom prst="rect">
            <a:avLst/>
          </a:prstGeom>
          <a:solidFill>
            <a:srgbClr val="FFFFFF"/>
          </a:solidFill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D02367-7FCC-49B8-B6BB-E790CF50A9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9872" y="4744021"/>
            <a:ext cx="3413671" cy="1181033"/>
          </a:xfrm>
          <a:prstGeom prst="rect">
            <a:avLst/>
          </a:prstGeom>
          <a:solidFill>
            <a:srgbClr val="FFFFFF">
              <a:shade val="85000"/>
            </a:srgbClr>
          </a:solidFill>
          <a:effectLst/>
        </p:spPr>
      </p:pic>
    </p:spTree>
    <p:extLst>
      <p:ext uri="{BB962C8B-B14F-4D97-AF65-F5344CB8AC3E}">
        <p14:creationId xmlns:p14="http://schemas.microsoft.com/office/powerpoint/2010/main" val="15587196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Confusion Matrix</a:t>
            </a:r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3855" y="3072385"/>
            <a:ext cx="3108057" cy="2947415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/>
            <a:r>
              <a:rPr lang="en-US" sz="1300">
                <a:solidFill>
                  <a:srgbClr val="FFFFFF"/>
                </a:solidFill>
              </a:rPr>
              <a:t>As shown previously, best performing classification model is the Decision Tree model, with an accuracy of 94.44%. </a:t>
            </a:r>
          </a:p>
          <a:p>
            <a:pPr marL="342900" indent="-342900"/>
            <a:r>
              <a:rPr lang="en-US" sz="1300">
                <a:solidFill>
                  <a:srgbClr val="FFFFFF"/>
                </a:solidFill>
              </a:rPr>
              <a:t>This is explained by the confusion matrix, which shows only 1 out of 18 total results classified incorrectly (a false positive, shown in the top-right corner).</a:t>
            </a:r>
          </a:p>
          <a:p>
            <a:pPr marL="342900" indent="-342900"/>
            <a:r>
              <a:rPr lang="en-US" sz="1300">
                <a:solidFill>
                  <a:srgbClr val="FFFFFF"/>
                </a:solidFill>
              </a:rPr>
              <a:t>The other 17 results are correctly classified (5 did not land, 12 did land).</a:t>
            </a:r>
          </a:p>
        </p:txBody>
      </p:sp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38452BA8-55EA-471E-B267-F26925DD09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729" y="1447799"/>
            <a:ext cx="5981291" cy="4572001"/>
          </a:xfrm>
          <a:prstGeom prst="rect">
            <a:avLst/>
          </a:prstGeom>
          <a:solidFill>
            <a:srgbClr val="FFFFFF"/>
          </a:solidFill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114332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697491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CONCLUSIONS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081587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BD310164-D3A3-415E-9D94-5D21D9FB2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E586E08-18BF-4AB1-AB48-4005D5673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4A497DBC-2692-42B4-A606-31024033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3517A192-66A9-4297-9284-65580829A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30825ED-0133-430D-BBBB-50B6F52284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633F040E-FA1C-4EDC-B925-7EFCB9582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560" y="116632"/>
            <a:ext cx="4798176" cy="7920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CONCLUSIONS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B2FADBD-4E00-4964-AC14-6618E8208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24">
            <a:extLst>
              <a:ext uri="{FF2B5EF4-FFF2-40B4-BE49-F238E27FC236}">
                <a16:creationId xmlns:a16="http://schemas.microsoft.com/office/drawing/2014/main" id="{DAF34A11-3C81-4C72-8581-5258D3688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484632"/>
            <a:ext cx="5130204" cy="5739187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F07583D-AB80-48A9-958E-B4480F8E03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344" y="980728"/>
            <a:ext cx="5705866" cy="5267671"/>
          </a:xfrm>
        </p:spPr>
        <p:txBody>
          <a:bodyPr vert="horz" lIns="91440" tIns="45720" rIns="91440" bIns="45720" rtlCol="0">
            <a:noAutofit/>
          </a:bodyPr>
          <a:lstStyle/>
          <a:p>
            <a:pPr marL="171450" indent="-171450">
              <a:lnSpc>
                <a:spcPct val="90000"/>
              </a:lnSpc>
              <a:spcBef>
                <a:spcPts val="0"/>
              </a:spcBef>
            </a:pPr>
            <a:r>
              <a:rPr lang="en-US" sz="1300" dirty="0">
                <a:solidFill>
                  <a:schemeClr val="tx1"/>
                </a:solidFill>
              </a:rPr>
              <a:t>As the number of flights increases, the rate of success at a launch site increases, with most early flights being unsuccessful. I.e. with more experience, the success rate increases.</a:t>
            </a:r>
          </a:p>
          <a:p>
            <a:pPr marL="349250" lvl="1" indent="-171450">
              <a:lnSpc>
                <a:spcPct val="90000"/>
              </a:lnSpc>
              <a:spcBef>
                <a:spcPts val="0"/>
              </a:spcBef>
            </a:pPr>
            <a:r>
              <a:rPr lang="en-US" sz="1300" dirty="0">
                <a:solidFill>
                  <a:schemeClr val="tx1"/>
                </a:solidFill>
              </a:rPr>
              <a:t>Between 2010 and 2013, all landings were unsuccessful (as the success rate is 0).</a:t>
            </a:r>
          </a:p>
          <a:p>
            <a:pPr marL="349250" lvl="1" indent="-171450">
              <a:lnSpc>
                <a:spcPct val="90000"/>
              </a:lnSpc>
              <a:spcBef>
                <a:spcPts val="0"/>
              </a:spcBef>
            </a:pPr>
            <a:r>
              <a:rPr lang="en-US" sz="1300" dirty="0">
                <a:solidFill>
                  <a:schemeClr val="tx1"/>
                </a:solidFill>
              </a:rPr>
              <a:t>After 2013, the success rate generally increased, despite small dips in 2018 and 2020.</a:t>
            </a:r>
          </a:p>
          <a:p>
            <a:pPr marL="349250" lvl="1" indent="-171450">
              <a:lnSpc>
                <a:spcPct val="90000"/>
              </a:lnSpc>
              <a:spcBef>
                <a:spcPts val="0"/>
              </a:spcBef>
            </a:pPr>
            <a:r>
              <a:rPr lang="en-US" sz="1300" dirty="0">
                <a:solidFill>
                  <a:schemeClr val="tx1"/>
                </a:solidFill>
              </a:rPr>
              <a:t>After 2016, there was always a greater than 50% chance of success.</a:t>
            </a:r>
          </a:p>
          <a:p>
            <a:pPr marL="349250" lvl="1" indent="-171450">
              <a:lnSpc>
                <a:spcPct val="90000"/>
              </a:lnSpc>
              <a:spcBef>
                <a:spcPts val="0"/>
              </a:spcBef>
            </a:pPr>
            <a:endParaRPr lang="en-US" sz="13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90000"/>
              </a:lnSpc>
              <a:spcBef>
                <a:spcPts val="0"/>
              </a:spcBef>
            </a:pPr>
            <a:r>
              <a:rPr lang="en-US" sz="1300" dirty="0">
                <a:solidFill>
                  <a:schemeClr val="tx1"/>
                </a:solidFill>
              </a:rPr>
              <a:t>Orbit types ES-L1, GEO, HEO, and SSO, have the highest (100%) success rate.</a:t>
            </a:r>
          </a:p>
          <a:p>
            <a:pPr lvl="2">
              <a:lnSpc>
                <a:spcPct val="90000"/>
              </a:lnSpc>
              <a:spcBef>
                <a:spcPts val="0"/>
              </a:spcBef>
            </a:pPr>
            <a:r>
              <a:rPr lang="en-US" sz="1300" dirty="0">
                <a:solidFill>
                  <a:schemeClr val="tx1"/>
                </a:solidFill>
              </a:rPr>
              <a:t>The 100% success rate of GEO, HEO, and ES-L1 orbits can be explained by only having 1 flight into the respective orbits. </a:t>
            </a:r>
          </a:p>
          <a:p>
            <a:pPr lvl="2">
              <a:lnSpc>
                <a:spcPct val="90000"/>
              </a:lnSpc>
              <a:spcBef>
                <a:spcPts val="0"/>
              </a:spcBef>
            </a:pPr>
            <a:r>
              <a:rPr lang="en-US" sz="1300" dirty="0">
                <a:solidFill>
                  <a:schemeClr val="tx1"/>
                </a:solidFill>
              </a:rPr>
              <a:t>The 100% success rate in SSO is more impressive, with 5 successful flights.</a:t>
            </a:r>
          </a:p>
          <a:p>
            <a:pPr lvl="2">
              <a:lnSpc>
                <a:spcPct val="90000"/>
              </a:lnSpc>
              <a:spcBef>
                <a:spcPts val="0"/>
              </a:spcBef>
            </a:pPr>
            <a:r>
              <a:rPr lang="en-US" sz="1300" dirty="0">
                <a:solidFill>
                  <a:schemeClr val="tx1"/>
                </a:solidFill>
              </a:rPr>
              <a:t>The orbit types PO, ISS, and LEO, have more success with heavy payloads:</a:t>
            </a:r>
          </a:p>
          <a:p>
            <a:pPr lvl="2">
              <a:lnSpc>
                <a:spcPct val="90000"/>
              </a:lnSpc>
              <a:spcBef>
                <a:spcPts val="0"/>
              </a:spcBef>
            </a:pPr>
            <a:r>
              <a:rPr lang="en-US" sz="1300" dirty="0">
                <a:solidFill>
                  <a:schemeClr val="tx1"/>
                </a:solidFill>
              </a:rPr>
              <a:t>VLEO (Very Low Earth Orbit) launches are associated with heavier payloads, which makes intuitive sense.</a:t>
            </a:r>
          </a:p>
          <a:p>
            <a:pPr lvl="1">
              <a:lnSpc>
                <a:spcPct val="90000"/>
              </a:lnSpc>
              <a:spcBef>
                <a:spcPts val="0"/>
              </a:spcBef>
            </a:pPr>
            <a:endParaRPr lang="en-US" sz="13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90000"/>
              </a:lnSpc>
              <a:spcBef>
                <a:spcPts val="0"/>
              </a:spcBef>
            </a:pPr>
            <a:r>
              <a:rPr lang="en-US" sz="1300" dirty="0">
                <a:solidFill>
                  <a:schemeClr val="tx1"/>
                </a:solidFill>
              </a:rPr>
              <a:t>The launch site KSC LC-39 A had the most successful launches, with 41.7% of the total successful launches, and also the highest rate of successful launches, with a 76.9% success rate. </a:t>
            </a:r>
          </a:p>
          <a:p>
            <a:pPr marL="171450" indent="-171450">
              <a:lnSpc>
                <a:spcPct val="90000"/>
              </a:lnSpc>
              <a:spcBef>
                <a:spcPts val="0"/>
              </a:spcBef>
            </a:pPr>
            <a:endParaRPr lang="en-US" sz="13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90000"/>
              </a:lnSpc>
              <a:spcBef>
                <a:spcPts val="0"/>
              </a:spcBef>
            </a:pPr>
            <a:r>
              <a:rPr lang="en-US" sz="1300" dirty="0">
                <a:solidFill>
                  <a:schemeClr val="tx1"/>
                </a:solidFill>
              </a:rPr>
              <a:t>The success for massive payloads (over 4000kg) is lower than that for low payloads.</a:t>
            </a:r>
          </a:p>
          <a:p>
            <a:pPr marL="171450" indent="-171450">
              <a:lnSpc>
                <a:spcPct val="90000"/>
              </a:lnSpc>
              <a:spcBef>
                <a:spcPts val="0"/>
              </a:spcBef>
            </a:pPr>
            <a:endParaRPr lang="en-US" sz="13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90000"/>
              </a:lnSpc>
              <a:spcBef>
                <a:spcPts val="0"/>
              </a:spcBef>
            </a:pPr>
            <a:r>
              <a:rPr lang="en-US" sz="1300" dirty="0">
                <a:solidFill>
                  <a:schemeClr val="tx1"/>
                </a:solidFill>
              </a:rPr>
              <a:t>The best performing classification model is the Decision Tree model, with an accuracy of 94.44%. </a:t>
            </a:r>
          </a:p>
        </p:txBody>
      </p: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87AB9C7E-9F36-442F-B2CA-867B86B957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749" y="3907718"/>
            <a:ext cx="2002353" cy="1359299"/>
          </a:xfrm>
          <a:prstGeom prst="rect">
            <a:avLst/>
          </a:prstGeom>
          <a:solidFill>
            <a:srgbClr val="FFFFFF"/>
          </a:solidFill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CC9948-E1E4-4C33-AD1B-66E1EFB60E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9246" y="4064253"/>
            <a:ext cx="2002353" cy="1046229"/>
          </a:xfrm>
          <a:prstGeom prst="rect">
            <a:avLst/>
          </a:prstGeom>
          <a:solidFill>
            <a:srgbClr val="FFFFFF"/>
          </a:solidFill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564E096-29E5-4B66-AD8E-B2B2785A3592}"/>
              </a:ext>
            </a:extLst>
          </p:cNvPr>
          <p:cNvGrpSpPr/>
          <p:nvPr/>
        </p:nvGrpSpPr>
        <p:grpSpPr>
          <a:xfrm>
            <a:off x="7057611" y="1829527"/>
            <a:ext cx="2005435" cy="583115"/>
            <a:chOff x="8471054" y="2690634"/>
            <a:chExt cx="3404705" cy="989978"/>
          </a:xfrm>
        </p:grpSpPr>
        <p:pic>
          <p:nvPicPr>
            <p:cNvPr id="5" name="Picture 4" descr="Chart, bar chart&#10;&#10;Description automatically generated">
              <a:extLst>
                <a:ext uri="{FF2B5EF4-FFF2-40B4-BE49-F238E27FC236}">
                  <a16:creationId xmlns:a16="http://schemas.microsoft.com/office/drawing/2014/main" id="{255572AB-0488-4295-9F76-6644A5353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0474" y="2692690"/>
              <a:ext cx="1455285" cy="987922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183B84E-793F-46C7-B885-28AB2EE58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471054" y="2690634"/>
              <a:ext cx="1674085" cy="964286"/>
            </a:xfrm>
            <a:prstGeom prst="roundRect">
              <a:avLst>
                <a:gd name="adj" fmla="val 2331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279BAC3-BC82-4D04-A7E0-21C8A58695A6}"/>
              </a:ext>
            </a:extLst>
          </p:cNvPr>
          <p:cNvGrpSpPr/>
          <p:nvPr/>
        </p:nvGrpSpPr>
        <p:grpSpPr>
          <a:xfrm>
            <a:off x="9219246" y="1833350"/>
            <a:ext cx="2005434" cy="575470"/>
            <a:chOff x="8471054" y="5215074"/>
            <a:chExt cx="3404705" cy="976998"/>
          </a:xfrm>
        </p:grpSpPr>
        <p:pic>
          <p:nvPicPr>
            <p:cNvPr id="6" name="Picture 5" descr="Chart, bar chart&#10;&#10;Description automatically generated">
              <a:extLst>
                <a:ext uri="{FF2B5EF4-FFF2-40B4-BE49-F238E27FC236}">
                  <a16:creationId xmlns:a16="http://schemas.microsoft.com/office/drawing/2014/main" id="{85E3C5A5-C061-4F25-A747-A2583DD8C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1054" y="5227785"/>
              <a:ext cx="1780530" cy="964287"/>
            </a:xfrm>
            <a:prstGeom prst="roundRect">
              <a:avLst>
                <a:gd name="adj" fmla="val 2331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  <p:pic>
          <p:nvPicPr>
            <p:cNvPr id="9" name="Picture 8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E238F02F-1A57-4F59-82AD-DA2E74848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6932" y="5215074"/>
              <a:ext cx="1248827" cy="954583"/>
            </a:xfrm>
            <a:prstGeom prst="roundRect">
              <a:avLst>
                <a:gd name="adj" fmla="val 2331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9986322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1B28F63-CF00-448F-B141-FE33C33B1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609E2-8522-44E4-9077-980E5BCF3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FA533C5-33E3-4611-AF9F-72811D8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49AD42-25FD-4C3D-9EEE-B7FEC5809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C7D913-60B7-4603-881B-831DA5D3A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F0FDC4-AD8C-47D9-9131-623C98AD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27238C-8EAF-4098-86E6-7723B7DAE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36">
            <a:extLst>
              <a:ext uri="{FF2B5EF4-FFF2-40B4-BE49-F238E27FC236}">
                <a16:creationId xmlns:a16="http://schemas.microsoft.com/office/drawing/2014/main" id="{992F97B1-1891-4FCC-9E5F-BA97EDB48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510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60000"/>
              <a:lumOff val="40000"/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78C6C821-FEE1-4EB6-9590-C021440C7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9700459" cy="6858001"/>
          </a:xfrm>
          <a:custGeom>
            <a:avLst/>
            <a:gdLst>
              <a:gd name="connsiteX0" fmla="*/ 0 w 9700459"/>
              <a:gd name="connsiteY0" fmla="*/ 0 h 6858001"/>
              <a:gd name="connsiteX1" fmla="*/ 1323975 w 9700459"/>
              <a:gd name="connsiteY1" fmla="*/ 0 h 6858001"/>
              <a:gd name="connsiteX2" fmla="*/ 1517015 w 9700459"/>
              <a:gd name="connsiteY2" fmla="*/ 0 h 6858001"/>
              <a:gd name="connsiteX3" fmla="*/ 3241265 w 9700459"/>
              <a:gd name="connsiteY3" fmla="*/ 0 h 6858001"/>
              <a:gd name="connsiteX4" fmla="*/ 3241265 w 9700459"/>
              <a:gd name="connsiteY4" fmla="*/ 1 h 6858001"/>
              <a:gd name="connsiteX5" fmla="*/ 8355744 w 9700459"/>
              <a:gd name="connsiteY5" fmla="*/ 1 h 6858001"/>
              <a:gd name="connsiteX6" fmla="*/ 8355744 w 9700459"/>
              <a:gd name="connsiteY6" fmla="*/ 0 h 6858001"/>
              <a:gd name="connsiteX7" fmla="*/ 9699282 w 9700459"/>
              <a:gd name="connsiteY7" fmla="*/ 0 h 6858001"/>
              <a:gd name="connsiteX8" fmla="*/ 9674237 w 9700459"/>
              <a:gd name="connsiteY8" fmla="*/ 155677 h 6858001"/>
              <a:gd name="connsiteX9" fmla="*/ 9650368 w 9700459"/>
              <a:gd name="connsiteY9" fmla="*/ 310668 h 6858001"/>
              <a:gd name="connsiteX10" fmla="*/ 9627004 w 9700459"/>
              <a:gd name="connsiteY10" fmla="*/ 466344 h 6858001"/>
              <a:gd name="connsiteX11" fmla="*/ 9607001 w 9700459"/>
              <a:gd name="connsiteY11" fmla="*/ 622707 h 6858001"/>
              <a:gd name="connsiteX12" fmla="*/ 9586830 w 9700459"/>
              <a:gd name="connsiteY12" fmla="*/ 778383 h 6858001"/>
              <a:gd name="connsiteX13" fmla="*/ 9568004 w 9700459"/>
              <a:gd name="connsiteY13" fmla="*/ 934746 h 6858001"/>
              <a:gd name="connsiteX14" fmla="*/ 9551868 w 9700459"/>
              <a:gd name="connsiteY14" fmla="*/ 1089051 h 6858001"/>
              <a:gd name="connsiteX15" fmla="*/ 9536572 w 9700459"/>
              <a:gd name="connsiteY15" fmla="*/ 1245413 h 6858001"/>
              <a:gd name="connsiteX16" fmla="*/ 9522620 w 9700459"/>
              <a:gd name="connsiteY16" fmla="*/ 1401090 h 6858001"/>
              <a:gd name="connsiteX17" fmla="*/ 9510518 w 9700459"/>
              <a:gd name="connsiteY17" fmla="*/ 1554023 h 6858001"/>
              <a:gd name="connsiteX18" fmla="*/ 9498415 w 9700459"/>
              <a:gd name="connsiteY18" fmla="*/ 1709014 h 6858001"/>
              <a:gd name="connsiteX19" fmla="*/ 9488330 w 9700459"/>
              <a:gd name="connsiteY19" fmla="*/ 1861947 h 6858001"/>
              <a:gd name="connsiteX20" fmla="*/ 9480430 w 9700459"/>
              <a:gd name="connsiteY20" fmla="*/ 2014881 h 6858001"/>
              <a:gd name="connsiteX21" fmla="*/ 9472193 w 9700459"/>
              <a:gd name="connsiteY21" fmla="*/ 2167128 h 6858001"/>
              <a:gd name="connsiteX22" fmla="*/ 9465302 w 9700459"/>
              <a:gd name="connsiteY22" fmla="*/ 2318004 h 6858001"/>
              <a:gd name="connsiteX23" fmla="*/ 9460427 w 9700459"/>
              <a:gd name="connsiteY23" fmla="*/ 2467509 h 6858001"/>
              <a:gd name="connsiteX24" fmla="*/ 9456225 w 9700459"/>
              <a:gd name="connsiteY24" fmla="*/ 2617013 h 6858001"/>
              <a:gd name="connsiteX25" fmla="*/ 9452191 w 9700459"/>
              <a:gd name="connsiteY25" fmla="*/ 2765146 h 6858001"/>
              <a:gd name="connsiteX26" fmla="*/ 9450342 w 9700459"/>
              <a:gd name="connsiteY26" fmla="*/ 2911221 h 6858001"/>
              <a:gd name="connsiteX27" fmla="*/ 9448325 w 9700459"/>
              <a:gd name="connsiteY27" fmla="*/ 3057297 h 6858001"/>
              <a:gd name="connsiteX28" fmla="*/ 9447316 w 9700459"/>
              <a:gd name="connsiteY28" fmla="*/ 3201315 h 6858001"/>
              <a:gd name="connsiteX29" fmla="*/ 9448325 w 9700459"/>
              <a:gd name="connsiteY29" fmla="*/ 3343961 h 6858001"/>
              <a:gd name="connsiteX30" fmla="*/ 9448325 w 9700459"/>
              <a:gd name="connsiteY30" fmla="*/ 3485236 h 6858001"/>
              <a:gd name="connsiteX31" fmla="*/ 9450342 w 9700459"/>
              <a:gd name="connsiteY31" fmla="*/ 3625139 h 6858001"/>
              <a:gd name="connsiteX32" fmla="*/ 9453367 w 9700459"/>
              <a:gd name="connsiteY32" fmla="*/ 3762299 h 6858001"/>
              <a:gd name="connsiteX33" fmla="*/ 9456225 w 9700459"/>
              <a:gd name="connsiteY33" fmla="*/ 3898087 h 6858001"/>
              <a:gd name="connsiteX34" fmla="*/ 9459419 w 9700459"/>
              <a:gd name="connsiteY34" fmla="*/ 4031133 h 6858001"/>
              <a:gd name="connsiteX35" fmla="*/ 9464293 w 9700459"/>
              <a:gd name="connsiteY35" fmla="*/ 4163492 h 6858001"/>
              <a:gd name="connsiteX36" fmla="*/ 9469504 w 9700459"/>
              <a:gd name="connsiteY36" fmla="*/ 4293793 h 6858001"/>
              <a:gd name="connsiteX37" fmla="*/ 9474210 w 9700459"/>
              <a:gd name="connsiteY37" fmla="*/ 4421352 h 6858001"/>
              <a:gd name="connsiteX38" fmla="*/ 9487490 w 9700459"/>
              <a:gd name="connsiteY38" fmla="*/ 4670298 h 6858001"/>
              <a:gd name="connsiteX39" fmla="*/ 9501609 w 9700459"/>
              <a:gd name="connsiteY39" fmla="*/ 4908956 h 6858001"/>
              <a:gd name="connsiteX40" fmla="*/ 9516401 w 9700459"/>
              <a:gd name="connsiteY40" fmla="*/ 5138013 h 6858001"/>
              <a:gd name="connsiteX41" fmla="*/ 9532706 w 9700459"/>
              <a:gd name="connsiteY41" fmla="*/ 5354726 h 6858001"/>
              <a:gd name="connsiteX42" fmla="*/ 9549683 w 9700459"/>
              <a:gd name="connsiteY42" fmla="*/ 5561838 h 6858001"/>
              <a:gd name="connsiteX43" fmla="*/ 9568004 w 9700459"/>
              <a:gd name="connsiteY43" fmla="*/ 5753862 h 6858001"/>
              <a:gd name="connsiteX44" fmla="*/ 9585990 w 9700459"/>
              <a:gd name="connsiteY44" fmla="*/ 5934227 h 6858001"/>
              <a:gd name="connsiteX45" fmla="*/ 9603975 w 9700459"/>
              <a:gd name="connsiteY45" fmla="*/ 6100191 h 6858001"/>
              <a:gd name="connsiteX46" fmla="*/ 9620952 w 9700459"/>
              <a:gd name="connsiteY46" fmla="*/ 6252438 h 6858001"/>
              <a:gd name="connsiteX47" fmla="*/ 9637089 w 9700459"/>
              <a:gd name="connsiteY47" fmla="*/ 6387541 h 6858001"/>
              <a:gd name="connsiteX48" fmla="*/ 9652385 w 9700459"/>
              <a:gd name="connsiteY48" fmla="*/ 6509613 h 6858001"/>
              <a:gd name="connsiteX49" fmla="*/ 9665160 w 9700459"/>
              <a:gd name="connsiteY49" fmla="*/ 6612483 h 6858001"/>
              <a:gd name="connsiteX50" fmla="*/ 9677262 w 9700459"/>
              <a:gd name="connsiteY50" fmla="*/ 6698894 h 6858001"/>
              <a:gd name="connsiteX51" fmla="*/ 9694576 w 9700459"/>
              <a:gd name="connsiteY51" fmla="*/ 6817538 h 6858001"/>
              <a:gd name="connsiteX52" fmla="*/ 9700459 w 9700459"/>
              <a:gd name="connsiteY52" fmla="*/ 6858000 h 6858001"/>
              <a:gd name="connsiteX53" fmla="*/ 8795105 w 9700459"/>
              <a:gd name="connsiteY53" fmla="*/ 6858000 h 6858001"/>
              <a:gd name="connsiteX54" fmla="*/ 8795105 w 9700459"/>
              <a:gd name="connsiteY54" fmla="*/ 6858001 h 6858001"/>
              <a:gd name="connsiteX55" fmla="*/ 2704541 w 9700459"/>
              <a:gd name="connsiteY55" fmla="*/ 6858001 h 6858001"/>
              <a:gd name="connsiteX56" fmla="*/ 2704541 w 9700459"/>
              <a:gd name="connsiteY56" fmla="*/ 6858000 h 6858001"/>
              <a:gd name="connsiteX57" fmla="*/ 1517015 w 9700459"/>
              <a:gd name="connsiteY57" fmla="*/ 6858000 h 6858001"/>
              <a:gd name="connsiteX58" fmla="*/ 1323975 w 9700459"/>
              <a:gd name="connsiteY58" fmla="*/ 6858000 h 6858001"/>
              <a:gd name="connsiteX59" fmla="*/ 0 w 9700459"/>
              <a:gd name="connsiteY5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9700459" h="6858001">
                <a:moveTo>
                  <a:pt x="0" y="0"/>
                </a:moveTo>
                <a:lnTo>
                  <a:pt x="1323975" y="0"/>
                </a:lnTo>
                <a:lnTo>
                  <a:pt x="1517015" y="0"/>
                </a:lnTo>
                <a:lnTo>
                  <a:pt x="3241265" y="0"/>
                </a:lnTo>
                <a:lnTo>
                  <a:pt x="3241265" y="1"/>
                </a:lnTo>
                <a:lnTo>
                  <a:pt x="8355744" y="1"/>
                </a:lnTo>
                <a:lnTo>
                  <a:pt x="8355744" y="0"/>
                </a:lnTo>
                <a:lnTo>
                  <a:pt x="9699282" y="0"/>
                </a:lnTo>
                <a:lnTo>
                  <a:pt x="9674237" y="155677"/>
                </a:lnTo>
                <a:lnTo>
                  <a:pt x="9650368" y="310668"/>
                </a:lnTo>
                <a:lnTo>
                  <a:pt x="9627004" y="466344"/>
                </a:lnTo>
                <a:lnTo>
                  <a:pt x="9607001" y="622707"/>
                </a:lnTo>
                <a:lnTo>
                  <a:pt x="9586830" y="778383"/>
                </a:lnTo>
                <a:lnTo>
                  <a:pt x="9568004" y="934746"/>
                </a:lnTo>
                <a:lnTo>
                  <a:pt x="9551868" y="1089051"/>
                </a:lnTo>
                <a:lnTo>
                  <a:pt x="9536572" y="1245413"/>
                </a:lnTo>
                <a:lnTo>
                  <a:pt x="9522620" y="1401090"/>
                </a:lnTo>
                <a:lnTo>
                  <a:pt x="9510518" y="1554023"/>
                </a:lnTo>
                <a:lnTo>
                  <a:pt x="9498415" y="1709014"/>
                </a:lnTo>
                <a:lnTo>
                  <a:pt x="9488330" y="1861947"/>
                </a:lnTo>
                <a:lnTo>
                  <a:pt x="9480430" y="2014881"/>
                </a:lnTo>
                <a:lnTo>
                  <a:pt x="9472193" y="2167128"/>
                </a:lnTo>
                <a:lnTo>
                  <a:pt x="9465302" y="2318004"/>
                </a:lnTo>
                <a:lnTo>
                  <a:pt x="9460427" y="2467509"/>
                </a:lnTo>
                <a:lnTo>
                  <a:pt x="9456225" y="2617013"/>
                </a:lnTo>
                <a:lnTo>
                  <a:pt x="9452191" y="2765146"/>
                </a:lnTo>
                <a:lnTo>
                  <a:pt x="9450342" y="2911221"/>
                </a:lnTo>
                <a:lnTo>
                  <a:pt x="9448325" y="3057297"/>
                </a:lnTo>
                <a:lnTo>
                  <a:pt x="9447316" y="3201315"/>
                </a:lnTo>
                <a:lnTo>
                  <a:pt x="9448325" y="3343961"/>
                </a:lnTo>
                <a:lnTo>
                  <a:pt x="9448325" y="3485236"/>
                </a:lnTo>
                <a:lnTo>
                  <a:pt x="9450342" y="3625139"/>
                </a:lnTo>
                <a:lnTo>
                  <a:pt x="9453367" y="3762299"/>
                </a:lnTo>
                <a:lnTo>
                  <a:pt x="9456225" y="3898087"/>
                </a:lnTo>
                <a:lnTo>
                  <a:pt x="9459419" y="4031133"/>
                </a:lnTo>
                <a:lnTo>
                  <a:pt x="9464293" y="4163492"/>
                </a:lnTo>
                <a:lnTo>
                  <a:pt x="9469504" y="4293793"/>
                </a:lnTo>
                <a:lnTo>
                  <a:pt x="9474210" y="4421352"/>
                </a:lnTo>
                <a:lnTo>
                  <a:pt x="9487490" y="4670298"/>
                </a:lnTo>
                <a:lnTo>
                  <a:pt x="9501609" y="4908956"/>
                </a:lnTo>
                <a:lnTo>
                  <a:pt x="9516401" y="5138013"/>
                </a:lnTo>
                <a:lnTo>
                  <a:pt x="9532706" y="5354726"/>
                </a:lnTo>
                <a:lnTo>
                  <a:pt x="9549683" y="5561838"/>
                </a:lnTo>
                <a:lnTo>
                  <a:pt x="9568004" y="5753862"/>
                </a:lnTo>
                <a:lnTo>
                  <a:pt x="9585990" y="5934227"/>
                </a:lnTo>
                <a:lnTo>
                  <a:pt x="9603975" y="6100191"/>
                </a:lnTo>
                <a:lnTo>
                  <a:pt x="9620952" y="6252438"/>
                </a:lnTo>
                <a:lnTo>
                  <a:pt x="9637089" y="6387541"/>
                </a:lnTo>
                <a:lnTo>
                  <a:pt x="9652385" y="6509613"/>
                </a:lnTo>
                <a:lnTo>
                  <a:pt x="9665160" y="6612483"/>
                </a:lnTo>
                <a:lnTo>
                  <a:pt x="9677262" y="6698894"/>
                </a:lnTo>
                <a:lnTo>
                  <a:pt x="9694576" y="6817538"/>
                </a:lnTo>
                <a:lnTo>
                  <a:pt x="9700459" y="6858000"/>
                </a:lnTo>
                <a:lnTo>
                  <a:pt x="8795105" y="6858000"/>
                </a:lnTo>
                <a:lnTo>
                  <a:pt x="8795105" y="6858001"/>
                </a:lnTo>
                <a:lnTo>
                  <a:pt x="2704541" y="6858001"/>
                </a:lnTo>
                <a:lnTo>
                  <a:pt x="2704541" y="6858000"/>
                </a:lnTo>
                <a:lnTo>
                  <a:pt x="1517015" y="6858000"/>
                </a:lnTo>
                <a:lnTo>
                  <a:pt x="132397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6974915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APPENDIX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1A74B3-E247-44D4-8C48-FAE8E2056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928636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0F7302AF-86B9-441B-8D24-AC382E2A4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9A2A6C2-D371-4C6B-B50F-CC71C6D01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5F07A6A6-E44B-411E-AA18-65E481136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CC3468F-5EED-42B0-8507-F30360E1D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91711EE-029D-453C-9AE9-E87829F1D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5D5A8E14-301B-40C0-A174-D2232EF95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0A84B79-42A7-4AD9-A72A-3A358014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8" name="Freeform 7">
            <a:extLst>
              <a:ext uri="{FF2B5EF4-FFF2-40B4-BE49-F238E27FC236}">
                <a16:creationId xmlns:a16="http://schemas.microsoft.com/office/drawing/2014/main" id="{05D1028C-0ECA-4950-9153-E1DB1EF54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7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900">
                <a:solidFill>
                  <a:schemeClr val="tx2"/>
                </a:solidFill>
              </a:rPr>
              <a:t>DATA COLLECTION – space x REST api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099A1-48BE-40EF-8C62-B563FE680D62}"/>
              </a:ext>
            </a:extLst>
          </p:cNvPr>
          <p:cNvSpPr txBox="1"/>
          <p:nvPr/>
        </p:nvSpPr>
        <p:spPr>
          <a:xfrm>
            <a:off x="643855" y="2548281"/>
            <a:ext cx="5114093" cy="3654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bg1"/>
                </a:solidFill>
                <a:latin typeface="+mj-lt"/>
                <a:ea typeface="+mj-ea"/>
                <a:cs typeface="+mj-cs"/>
              </a:rPr>
              <a:t>Custom functions to retrieve the required information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bg1"/>
                </a:solidFill>
                <a:latin typeface="+mj-lt"/>
                <a:ea typeface="+mj-ea"/>
                <a:cs typeface="+mj-cs"/>
              </a:rPr>
              <a:t>Custom logic to clean the data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325448A-C384-4DF2-B9BF-A96687A7C9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1917" y="2665253"/>
            <a:ext cx="2627842" cy="1517578"/>
          </a:xfrm>
          <a:prstGeom prst="rect">
            <a:avLst/>
          </a:prstGeom>
          <a:solidFill>
            <a:srgbClr val="FFFFFF">
              <a:shade val="85000"/>
            </a:srgbClr>
          </a:solidFill>
          <a:effectLst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E53016-BAA8-40A7-B983-27AD434402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917" y="4877950"/>
            <a:ext cx="2627842" cy="913175"/>
          </a:xfrm>
          <a:prstGeom prst="rect">
            <a:avLst/>
          </a:prstGeom>
          <a:solidFill>
            <a:srgbClr val="FFFFFF">
              <a:shade val="85000"/>
            </a:srgbClr>
          </a:solidFill>
          <a:effectLst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B9C8A0-8640-47D3-B185-30DC876103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5701" y="3305160"/>
            <a:ext cx="2627842" cy="2148260"/>
          </a:xfrm>
          <a:prstGeom prst="rect">
            <a:avLst/>
          </a:prstGeom>
          <a:solidFill>
            <a:srgbClr val="FFFFFF">
              <a:shade val="85000"/>
            </a:srgbClr>
          </a:solidFill>
          <a:effectLst/>
        </p:spPr>
      </p:pic>
    </p:spTree>
    <p:extLst>
      <p:ext uri="{BB962C8B-B14F-4D97-AF65-F5344CB8AC3E}">
        <p14:creationId xmlns:p14="http://schemas.microsoft.com/office/powerpoint/2010/main" val="21928871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10049FB-9EB9-40A5-B47A-F88DBA1048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9" name="Freeform 7">
            <a:extLst>
              <a:ext uri="{FF2B5EF4-FFF2-40B4-BE49-F238E27FC236}">
                <a16:creationId xmlns:a16="http://schemas.microsoft.com/office/drawing/2014/main" id="{9053E132-12E5-44D2-AA0E-9353E65AC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7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900">
                <a:solidFill>
                  <a:schemeClr val="tx2"/>
                </a:solidFill>
              </a:rPr>
              <a:t>DATA COLLECTION – WEB SCRAPING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5F96D5-27AA-4B7D-BE40-8798D1CCEA6F}"/>
              </a:ext>
            </a:extLst>
          </p:cNvPr>
          <p:cNvSpPr txBox="1"/>
          <p:nvPr/>
        </p:nvSpPr>
        <p:spPr>
          <a:xfrm>
            <a:off x="643855" y="2548281"/>
            <a:ext cx="5114093" cy="3654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bg1"/>
                </a:solidFill>
                <a:latin typeface="+mj-lt"/>
                <a:ea typeface="+mj-ea"/>
                <a:cs typeface="+mj-cs"/>
              </a:rPr>
              <a:t>Custom functions for web scraping</a:t>
            </a:r>
          </a:p>
          <a:p>
            <a:pPr marL="285750" indent="-28575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bg1"/>
                </a:solidFill>
                <a:latin typeface="+mj-lt"/>
                <a:ea typeface="+mj-ea"/>
                <a:cs typeface="+mj-cs"/>
              </a:rPr>
              <a:t>Custom logic to fill up the launch_dict values with values from the launch tables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773C304-83A3-4986-BB7D-679AC41AE32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3"/>
          <a:stretch/>
        </p:blipFill>
        <p:spPr>
          <a:xfrm>
            <a:off x="6127154" y="2548281"/>
            <a:ext cx="2708194" cy="3662018"/>
          </a:xfrm>
          <a:prstGeom prst="rect">
            <a:avLst/>
          </a:prstGeom>
          <a:solidFill>
            <a:srgbClr val="FFFFFF">
              <a:shade val="85000"/>
            </a:srgbClr>
          </a:solidFill>
          <a:effectLst/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F2AC72B9-BD42-4F36-881C-B985120BAC1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5" r="16298" b="-1"/>
          <a:stretch/>
        </p:blipFill>
        <p:spPr>
          <a:xfrm>
            <a:off x="8996215" y="2548281"/>
            <a:ext cx="2708194" cy="3662018"/>
          </a:xfrm>
          <a:prstGeom prst="rect">
            <a:avLst/>
          </a:prstGeom>
          <a:solidFill>
            <a:srgbClr val="FFFFFF">
              <a:shade val="85000"/>
            </a:srgbClr>
          </a:solidFill>
          <a:effectLst/>
        </p:spPr>
      </p:pic>
    </p:spTree>
    <p:extLst>
      <p:ext uri="{BB962C8B-B14F-4D97-AF65-F5344CB8AC3E}">
        <p14:creationId xmlns:p14="http://schemas.microsoft.com/office/powerpoint/2010/main" val="1523390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1B8F9CB-890B-4CB8-B503-188A763E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A632AB4-3837-4FD0-8B62-0A18B573F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C393B4A7-6ABF-423D-A762-3CDB4897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CD2319A-6FA9-4EFB-9EDF-730446742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1692A93-3514-4486-8B67-CCA4E0259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1AD250C-F2EA-449F-9B14-DF5BB674C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804BABCD-5D07-421C-B8F7-FD9A7A660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METHODOLOGY SUMMARY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19" name="Text Placeholder 2">
            <a:extLst>
              <a:ext uri="{FF2B5EF4-FFF2-40B4-BE49-F238E27FC236}">
                <a16:creationId xmlns:a16="http://schemas.microsoft.com/office/drawing/2014/main" id="{6BC214E9-A89F-8F75-A8D4-91584F0C9B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4783885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2760816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92" y="141174"/>
            <a:ext cx="6768751" cy="954175"/>
          </a:xfrm>
        </p:spPr>
        <p:txBody>
          <a:bodyPr/>
          <a:lstStyle/>
          <a:p>
            <a:r>
              <a:rPr lang="en-US" sz="2600" dirty="0">
                <a:solidFill>
                  <a:schemeClr val="accent2"/>
                </a:solidFill>
              </a:rPr>
              <a:t>DATA COLLECTION – space x REST api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F0C2330-BF1D-4503-B900-3E52703BF8F7}"/>
              </a:ext>
            </a:extLst>
          </p:cNvPr>
          <p:cNvSpPr txBox="1"/>
          <p:nvPr/>
        </p:nvSpPr>
        <p:spPr>
          <a:xfrm>
            <a:off x="164892" y="746667"/>
            <a:ext cx="646278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Using the SpaceX API to retrieve data about launches, including information about the rocket used, payload delivered, launch specifications, landing specifications, and landing outcome.</a:t>
            </a:r>
            <a:endParaRPr lang="en-US" sz="1600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2EA4B77-B14B-4AED-97DA-838569B509F9}"/>
              </a:ext>
            </a:extLst>
          </p:cNvPr>
          <p:cNvGrpSpPr/>
          <p:nvPr/>
        </p:nvGrpSpPr>
        <p:grpSpPr>
          <a:xfrm>
            <a:off x="7021493" y="381857"/>
            <a:ext cx="4032448" cy="1230027"/>
            <a:chOff x="6816081" y="381857"/>
            <a:chExt cx="4032448" cy="123002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7D9EF03-0D98-4A64-B0CA-E0D795AFB3A9}"/>
                </a:ext>
              </a:extLst>
            </p:cNvPr>
            <p:cNvGrpSpPr/>
            <p:nvPr/>
          </p:nvGrpSpPr>
          <p:grpSpPr>
            <a:xfrm>
              <a:off x="6881244" y="438326"/>
              <a:ext cx="3902122" cy="1117089"/>
              <a:chOff x="7376508" y="559419"/>
              <a:chExt cx="3408321" cy="975725"/>
            </a:xfrm>
            <a:solidFill>
              <a:srgbClr val="0070AD"/>
            </a:solidFill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0D94EE98-C8BA-4088-9399-E3A6F93524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64023"/>
              <a:stretch/>
            </p:blipFill>
            <p:spPr>
              <a:xfrm>
                <a:off x="7679303" y="559419"/>
                <a:ext cx="2802730" cy="277293"/>
              </a:xfrm>
              <a:prstGeom prst="rect">
                <a:avLst/>
              </a:prstGeom>
              <a:grpFill/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9F80C29-BD4E-4670-AFF0-F59E306048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76508" y="1124744"/>
                <a:ext cx="3408321" cy="410400"/>
              </a:xfrm>
              <a:prstGeom prst="rect">
                <a:avLst/>
              </a:prstGeom>
              <a:grpFill/>
            </p:spPr>
          </p:pic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D5E40F14-C243-45DC-A9AD-C3E089B083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56831" b="11341"/>
              <a:stretch/>
            </p:blipFill>
            <p:spPr>
              <a:xfrm>
                <a:off x="7679303" y="814265"/>
                <a:ext cx="2802730" cy="245316"/>
              </a:xfrm>
              <a:prstGeom prst="rect">
                <a:avLst/>
              </a:prstGeom>
              <a:grpFill/>
            </p:spPr>
          </p:pic>
        </p:grp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7F77E3BE-FFD1-49D0-912B-FD6FB1D4A716}"/>
                </a:ext>
              </a:extLst>
            </p:cNvPr>
            <p:cNvSpPr/>
            <p:nvPr/>
          </p:nvSpPr>
          <p:spPr>
            <a:xfrm>
              <a:off x="6816081" y="381857"/>
              <a:ext cx="4032448" cy="1230027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68EC541-DE3E-4EBC-81B6-66449314609B}"/>
              </a:ext>
            </a:extLst>
          </p:cNvPr>
          <p:cNvGrpSpPr/>
          <p:nvPr/>
        </p:nvGrpSpPr>
        <p:grpSpPr>
          <a:xfrm>
            <a:off x="5930762" y="1823886"/>
            <a:ext cx="6213910" cy="2403187"/>
            <a:chOff x="5930762" y="1809537"/>
            <a:chExt cx="6213910" cy="240318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E1813E3-CDF6-4256-8F01-D02553A05958}"/>
                </a:ext>
              </a:extLst>
            </p:cNvPr>
            <p:cNvGrpSpPr/>
            <p:nvPr/>
          </p:nvGrpSpPr>
          <p:grpSpPr>
            <a:xfrm>
              <a:off x="6013381" y="1810470"/>
              <a:ext cx="6048672" cy="2401320"/>
              <a:chOff x="5951984" y="2011224"/>
              <a:chExt cx="6048672" cy="240132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77E6190-5DA5-4D5A-96BA-1CD9654DE5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51984" y="2054428"/>
                <a:ext cx="1421035" cy="2314912"/>
              </a:xfrm>
              <a:prstGeom prst="rect">
                <a:avLst/>
              </a:prstGeom>
            </p:spPr>
          </p:pic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87CE674-95E2-41B5-BCC7-71DE5D1AE7EA}"/>
                  </a:ext>
                </a:extLst>
              </p:cNvPr>
              <p:cNvGrpSpPr/>
              <p:nvPr/>
            </p:nvGrpSpPr>
            <p:grpSpPr>
              <a:xfrm>
                <a:off x="7423742" y="2011224"/>
                <a:ext cx="1552825" cy="2401320"/>
                <a:chOff x="4838973" y="2924944"/>
                <a:chExt cx="2581635" cy="3992293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C4F55A5F-87B2-4210-A9EC-0FE7EF6DDB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3084"/>
                <a:stretch/>
              </p:blipFill>
              <p:spPr>
                <a:xfrm>
                  <a:off x="4844716" y="2924944"/>
                  <a:ext cx="2575892" cy="1066949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8F30D176-1F26-4574-A3AE-DF6724CE75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838973" y="3945022"/>
                  <a:ext cx="2581635" cy="2972215"/>
                </a:xfrm>
                <a:prstGeom prst="rect">
                  <a:avLst/>
                </a:prstGeom>
              </p:spPr>
            </p:pic>
          </p:grp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DA39E6D6-5F71-4F33-B2F9-97EF92422C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5932"/>
              <a:stretch/>
            </p:blipFill>
            <p:spPr>
              <a:xfrm>
                <a:off x="9027290" y="2077348"/>
                <a:ext cx="2973366" cy="2269072"/>
              </a:xfrm>
              <a:prstGeom prst="rect">
                <a:avLst/>
              </a:prstGeom>
            </p:spPr>
          </p:pic>
        </p:grp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5887B57B-681F-4AFC-A510-8BB5A325AEEC}"/>
                </a:ext>
              </a:extLst>
            </p:cNvPr>
            <p:cNvSpPr/>
            <p:nvPr/>
          </p:nvSpPr>
          <p:spPr>
            <a:xfrm>
              <a:off x="5930762" y="1809537"/>
              <a:ext cx="6213910" cy="2403187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98B6911-FF5D-43E7-9056-26CA6E55DD15}"/>
              </a:ext>
            </a:extLst>
          </p:cNvPr>
          <p:cNvGrpSpPr/>
          <p:nvPr/>
        </p:nvGrpSpPr>
        <p:grpSpPr>
          <a:xfrm>
            <a:off x="7809085" y="4439075"/>
            <a:ext cx="2457265" cy="504475"/>
            <a:chOff x="7798656" y="4467569"/>
            <a:chExt cx="2457265" cy="50447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B42FB22-101C-4599-82AD-6BFBBEB3B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46911" y="4484877"/>
              <a:ext cx="2360755" cy="469859"/>
            </a:xfrm>
            <a:prstGeom prst="rect">
              <a:avLst/>
            </a:prstGeom>
          </p:spPr>
        </p:pic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12364969-3AD7-48C4-8FC6-EC50B8447038}"/>
                </a:ext>
              </a:extLst>
            </p:cNvPr>
            <p:cNvSpPr/>
            <p:nvPr/>
          </p:nvSpPr>
          <p:spPr>
            <a:xfrm>
              <a:off x="7798656" y="4467569"/>
              <a:ext cx="2457265" cy="504475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F9CF10-30F9-48AF-A7CC-7062B101402C}"/>
              </a:ext>
            </a:extLst>
          </p:cNvPr>
          <p:cNvGrpSpPr/>
          <p:nvPr/>
        </p:nvGrpSpPr>
        <p:grpSpPr>
          <a:xfrm>
            <a:off x="6320165" y="5155553"/>
            <a:ext cx="5435105" cy="1275400"/>
            <a:chOff x="6349527" y="5155553"/>
            <a:chExt cx="5435105" cy="127540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12E12DA-CB43-4C1A-9866-8734870251A9}"/>
                </a:ext>
              </a:extLst>
            </p:cNvPr>
            <p:cNvGrpSpPr/>
            <p:nvPr/>
          </p:nvGrpSpPr>
          <p:grpSpPr>
            <a:xfrm>
              <a:off x="6428424" y="5227103"/>
              <a:ext cx="5277310" cy="1132300"/>
              <a:chOff x="6396969" y="5204407"/>
              <a:chExt cx="5277310" cy="1132300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D7A64E16-D0A2-4B21-AA7C-834EE7126A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83077" y="5204407"/>
                <a:ext cx="2905095" cy="320878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2951F1BE-38E1-436B-BBA3-872D5BB60A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69967" y="5578602"/>
                <a:ext cx="4131314" cy="229199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514F7056-FDCE-4BAB-B67C-3EA71DF9F7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96969" y="5861119"/>
                <a:ext cx="5277310" cy="475588"/>
              </a:xfrm>
              <a:prstGeom prst="rect">
                <a:avLst/>
              </a:prstGeom>
            </p:spPr>
          </p:pic>
        </p:grp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2A81A195-2676-44C4-896D-689E59A38CEC}"/>
                </a:ext>
              </a:extLst>
            </p:cNvPr>
            <p:cNvSpPr/>
            <p:nvPr/>
          </p:nvSpPr>
          <p:spPr>
            <a:xfrm>
              <a:off x="6349527" y="5155553"/>
              <a:ext cx="5435105" cy="1275400"/>
            </a:xfrm>
            <a:prstGeom prst="roundRect">
              <a:avLst>
                <a:gd name="adj" fmla="val 9723"/>
              </a:avLst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/>
            </a:p>
          </p:txBody>
        </p:sp>
      </p:grpSp>
      <p:sp>
        <p:nvSpPr>
          <p:cNvPr id="98" name="Oval 97">
            <a:extLst>
              <a:ext uri="{FF2B5EF4-FFF2-40B4-BE49-F238E27FC236}">
                <a16:creationId xmlns:a16="http://schemas.microsoft.com/office/drawing/2014/main" id="{E7156280-6B7B-4263-AB17-22F35BB5C7C3}"/>
              </a:ext>
            </a:extLst>
          </p:cNvPr>
          <p:cNvSpPr/>
          <p:nvPr/>
        </p:nvSpPr>
        <p:spPr>
          <a:xfrm>
            <a:off x="6877493" y="237857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C2D145-0795-41DD-8639-5A50A568CAFD}"/>
              </a:ext>
            </a:extLst>
          </p:cNvPr>
          <p:cNvSpPr/>
          <p:nvPr/>
        </p:nvSpPr>
        <p:spPr>
          <a:xfrm>
            <a:off x="7665085" y="4312383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AF5F8729-7120-4FC0-A214-0E201FF45A95}"/>
              </a:ext>
            </a:extLst>
          </p:cNvPr>
          <p:cNvSpPr/>
          <p:nvPr/>
        </p:nvSpPr>
        <p:spPr>
          <a:xfrm>
            <a:off x="5831480" y="1706146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4B7EFC1-B1A7-4EAA-A519-F90F8E046CAD}"/>
              </a:ext>
            </a:extLst>
          </p:cNvPr>
          <p:cNvSpPr/>
          <p:nvPr/>
        </p:nvSpPr>
        <p:spPr>
          <a:xfrm>
            <a:off x="6205527" y="5042577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4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31E096-CF07-4BAD-9BB4-326F2C912DFC}"/>
              </a:ext>
            </a:extLst>
          </p:cNvPr>
          <p:cNvGrpSpPr/>
          <p:nvPr/>
        </p:nvGrpSpPr>
        <p:grpSpPr>
          <a:xfrm>
            <a:off x="129947" y="2051718"/>
            <a:ext cx="5423684" cy="4329610"/>
            <a:chOff x="129947" y="2051718"/>
            <a:chExt cx="5423684" cy="432961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21FFF33-65B6-4126-B55E-508CDD5D8B69}"/>
                </a:ext>
              </a:extLst>
            </p:cNvPr>
            <p:cNvGrpSpPr/>
            <p:nvPr/>
          </p:nvGrpSpPr>
          <p:grpSpPr>
            <a:xfrm>
              <a:off x="129947" y="2051718"/>
              <a:ext cx="5416362" cy="664572"/>
              <a:chOff x="137269" y="2051718"/>
              <a:chExt cx="5694211" cy="664572"/>
            </a:xfrm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65A5E703-357F-4EF5-B517-4985A9130901}"/>
                  </a:ext>
                </a:extLst>
              </p:cNvPr>
              <p:cNvSpPr/>
              <p:nvPr/>
            </p:nvSpPr>
            <p:spPr>
              <a:xfrm>
                <a:off x="281268" y="2198973"/>
                <a:ext cx="5550212" cy="517317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/>
                    </a:solidFill>
                  </a:rPr>
                  <a:t>Make a GET response to the SpaceX REST API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 dirty="0">
                    <a:solidFill>
                      <a:schemeClr val="tx1"/>
                    </a:solidFill>
                  </a:rPr>
                  <a:t>Convert the response to a .json file then to a Pandas DataFrame</a:t>
                </a: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FD57F5A6-0768-4894-BEB3-23DC34CCF171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/>
                  <a:t>1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A12783AC-107E-405B-AE46-76495AA5CA2F}"/>
                </a:ext>
              </a:extLst>
            </p:cNvPr>
            <p:cNvGrpSpPr/>
            <p:nvPr/>
          </p:nvGrpSpPr>
          <p:grpSpPr>
            <a:xfrm>
              <a:off x="129947" y="3035878"/>
              <a:ext cx="5423684" cy="1099636"/>
              <a:chOff x="137269" y="2051718"/>
              <a:chExt cx="5423684" cy="1099636"/>
            </a:xfrm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DC1BC811-1AB8-44D5-AE89-6B3B0BEE0976}"/>
                  </a:ext>
                </a:extLst>
              </p:cNvPr>
              <p:cNvSpPr/>
              <p:nvPr/>
            </p:nvSpPr>
            <p:spPr>
              <a:xfrm>
                <a:off x="281268" y="2198973"/>
                <a:ext cx="5279685" cy="952381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Use custom logic to clean the data </a:t>
                </a:r>
                <a:r>
                  <a:rPr lang="en-GB" sz="1200" dirty="0">
                    <a:solidFill>
                      <a:schemeClr val="accent1"/>
                    </a:solidFill>
                  </a:rPr>
                  <a:t>(see Appendix)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Define lists for data to be stored in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Call custom functions </a:t>
                </a:r>
                <a:r>
                  <a:rPr lang="en-GB" sz="1200" dirty="0">
                    <a:solidFill>
                      <a:schemeClr val="accent1"/>
                    </a:solidFill>
                  </a:rPr>
                  <a:t>(see Appendix) </a:t>
                </a:r>
                <a:r>
                  <a:rPr lang="en-GB" sz="1200" dirty="0">
                    <a:solidFill>
                      <a:schemeClr val="tx1"/>
                    </a:solidFill>
                  </a:rPr>
                  <a:t>to retrieve data and fill the lists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Use these lists as values in a dictionary and construct the dataset </a:t>
                </a: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36B7E9F0-44CA-4F36-ADA8-156F71E52419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/>
                  <a:t>2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602B558-EDB7-4511-8362-1C6AE3BC95E6}"/>
                </a:ext>
              </a:extLst>
            </p:cNvPr>
            <p:cNvGrpSpPr/>
            <p:nvPr/>
          </p:nvGrpSpPr>
          <p:grpSpPr>
            <a:xfrm>
              <a:off x="129947" y="4455102"/>
              <a:ext cx="5423684" cy="507002"/>
              <a:chOff x="137269" y="2051718"/>
              <a:chExt cx="5423684" cy="507002"/>
            </a:xfrm>
          </p:grpSpPr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1C6252E2-606D-4907-8C99-DEA8C3F3654C}"/>
                  </a:ext>
                </a:extLst>
              </p:cNvPr>
              <p:cNvSpPr/>
              <p:nvPr/>
            </p:nvSpPr>
            <p:spPr>
              <a:xfrm>
                <a:off x="281268" y="2198974"/>
                <a:ext cx="5279685" cy="359746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Create a Pandas DataFrame from the constructed dictionary dataset</a:t>
                </a: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733A18F6-5932-4DE6-B681-CE6A21D572FA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/>
                  <a:t>3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81FA3418-D807-4483-9363-C1DAFE87537B}"/>
                </a:ext>
              </a:extLst>
            </p:cNvPr>
            <p:cNvGrpSpPr/>
            <p:nvPr/>
          </p:nvGrpSpPr>
          <p:grpSpPr>
            <a:xfrm>
              <a:off x="129947" y="5281692"/>
              <a:ext cx="5423684" cy="1099636"/>
              <a:chOff x="137269" y="2051718"/>
              <a:chExt cx="5423684" cy="1099636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BD331684-A308-4CCB-8AE8-62715ED400F4}"/>
                  </a:ext>
                </a:extLst>
              </p:cNvPr>
              <p:cNvSpPr/>
              <p:nvPr/>
            </p:nvSpPr>
            <p:spPr>
              <a:xfrm>
                <a:off x="281268" y="2198973"/>
                <a:ext cx="5279685" cy="952381"/>
              </a:xfrm>
              <a:prstGeom prst="roundRect">
                <a:avLst>
                  <a:gd name="adj" fmla="val 9723"/>
                </a:avLst>
              </a:prstGeom>
              <a:solidFill>
                <a:schemeClr val="bg1">
                  <a:lumMod val="8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Filter the DataFrame to only include Falcon 9 launches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Reset the FlightNumber column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200" dirty="0">
                    <a:solidFill>
                      <a:schemeClr val="tx1"/>
                    </a:solidFill>
                  </a:rPr>
                  <a:t>Replace missing values of PayloadMass with the mean PayloadMass value</a:t>
                </a: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5BE57BA1-DE81-4A82-9DE8-7E7F7A170213}"/>
                  </a:ext>
                </a:extLst>
              </p:cNvPr>
              <p:cNvSpPr/>
              <p:nvPr/>
            </p:nvSpPr>
            <p:spPr>
              <a:xfrm>
                <a:off x="137269" y="2051718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/>
                  <a:t>4</a:t>
                </a:r>
              </a:p>
            </p:txBody>
          </p:sp>
        </p:grp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BD94C877-BB54-423D-BFB8-3013BA1E88AE}"/>
              </a:ext>
            </a:extLst>
          </p:cNvPr>
          <p:cNvSpPr txBox="1"/>
          <p:nvPr/>
        </p:nvSpPr>
        <p:spPr>
          <a:xfrm>
            <a:off x="11064552" y="6487452"/>
            <a:ext cx="8947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12"/>
              </a:rPr>
              <a:t>GitHub Link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2020206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7705CB-E1C2-4BF4-9E9D-C843ED679950}"/>
              </a:ext>
            </a:extLst>
          </p:cNvPr>
          <p:cNvSpPr/>
          <p:nvPr/>
        </p:nvSpPr>
        <p:spPr>
          <a:xfrm>
            <a:off x="7921216" y="2000852"/>
            <a:ext cx="1991208" cy="386627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531" y="135710"/>
            <a:ext cx="7131105" cy="638211"/>
          </a:xfrm>
        </p:spPr>
        <p:txBody>
          <a:bodyPr/>
          <a:lstStyle/>
          <a:p>
            <a:r>
              <a:rPr lang="en-US" sz="2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DATA COLLECTION – WEB SCRAPING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A44B8E-D348-4CB3-83E2-601D9AC90427}"/>
              </a:ext>
            </a:extLst>
          </p:cNvPr>
          <p:cNvSpPr txBox="1"/>
          <p:nvPr/>
        </p:nvSpPr>
        <p:spPr>
          <a:xfrm>
            <a:off x="264133" y="970736"/>
            <a:ext cx="57098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Web scraping to collect Falcon 9 historical launch records from a Wikipedia page titled List of Falcon 9 and Falcon Heavy launches.</a:t>
            </a:r>
            <a:endParaRPr lang="en-US" sz="1600" dirty="0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3EAAE0C-AD15-43D9-AB32-6192AE475489}"/>
              </a:ext>
            </a:extLst>
          </p:cNvPr>
          <p:cNvGrpSpPr/>
          <p:nvPr/>
        </p:nvGrpSpPr>
        <p:grpSpPr>
          <a:xfrm>
            <a:off x="5916030" y="862533"/>
            <a:ext cx="5856554" cy="920721"/>
            <a:chOff x="5916030" y="862533"/>
            <a:chExt cx="5856554" cy="920721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8B459F7-1B9F-459C-BC06-767291EFDCD1}"/>
                </a:ext>
              </a:extLst>
            </p:cNvPr>
            <p:cNvGrpSpPr/>
            <p:nvPr/>
          </p:nvGrpSpPr>
          <p:grpSpPr>
            <a:xfrm>
              <a:off x="6168008" y="980728"/>
              <a:ext cx="5604576" cy="802526"/>
              <a:chOff x="6192442" y="859995"/>
              <a:chExt cx="5952229" cy="846406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62A782CB-FBF8-480B-9344-F1A3121A28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419"/>
              <a:stretch/>
            </p:blipFill>
            <p:spPr>
              <a:xfrm>
                <a:off x="6192442" y="859995"/>
                <a:ext cx="5952229" cy="319265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94D50CC-53FA-4221-81D3-C6F344821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68986" y="1153391"/>
                <a:ext cx="2993092" cy="55301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</p:grp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BB7E310-5744-44CD-9D4B-B79E10657BBC}"/>
                </a:ext>
              </a:extLst>
            </p:cNvPr>
            <p:cNvSpPr/>
            <p:nvPr/>
          </p:nvSpPr>
          <p:spPr>
            <a:xfrm>
              <a:off x="5916030" y="862533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44FE2AD-8293-4A18-9CD6-4214211CE245}"/>
              </a:ext>
            </a:extLst>
          </p:cNvPr>
          <p:cNvGrpSpPr/>
          <p:nvPr/>
        </p:nvGrpSpPr>
        <p:grpSpPr>
          <a:xfrm>
            <a:off x="8013015" y="2055091"/>
            <a:ext cx="1849112" cy="310813"/>
            <a:chOff x="7926045" y="1949064"/>
            <a:chExt cx="1963813" cy="327808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BADA638-DD2C-45D4-97B8-F54907901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26045" y="1949064"/>
              <a:ext cx="1963813" cy="1439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B0121EAB-24D4-4312-8BC0-A550484A2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57719" y="2109861"/>
              <a:ext cx="1900465" cy="16701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67" name="Oval 66">
            <a:extLst>
              <a:ext uri="{FF2B5EF4-FFF2-40B4-BE49-F238E27FC236}">
                <a16:creationId xmlns:a16="http://schemas.microsoft.com/office/drawing/2014/main" id="{B2C9F3D2-C317-4CBA-81AC-EA9F4FFFE359}"/>
              </a:ext>
            </a:extLst>
          </p:cNvPr>
          <p:cNvSpPr/>
          <p:nvPr/>
        </p:nvSpPr>
        <p:spPr>
          <a:xfrm>
            <a:off x="7777216" y="1856852"/>
            <a:ext cx="288000" cy="28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2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0B98088E-6604-4D67-A1EC-1614BA2960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8098" y="2635280"/>
            <a:ext cx="5319589" cy="12449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id="{FD8C8F7F-9D39-4618-9E2F-5BE725E8339B}"/>
              </a:ext>
            </a:extLst>
          </p:cNvPr>
          <p:cNvSpPr/>
          <p:nvPr/>
        </p:nvSpPr>
        <p:spPr>
          <a:xfrm>
            <a:off x="6182508" y="2490951"/>
            <a:ext cx="271179" cy="2730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B73F6E9-84C5-4B5E-88F5-979E8C598231}"/>
              </a:ext>
            </a:extLst>
          </p:cNvPr>
          <p:cNvGrpSpPr/>
          <p:nvPr/>
        </p:nvGrpSpPr>
        <p:grpSpPr>
          <a:xfrm>
            <a:off x="7098509" y="3981008"/>
            <a:ext cx="3575653" cy="2361807"/>
            <a:chOff x="7200949" y="4000329"/>
            <a:chExt cx="3575653" cy="2361807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F7C2E8E-94D3-4BB8-80CE-7A7EAD67F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36539" y="4145206"/>
              <a:ext cx="3440063" cy="2216930"/>
            </a:xfrm>
            <a:prstGeom prst="roundRect">
              <a:avLst>
                <a:gd name="adj" fmla="val 5730"/>
              </a:avLst>
            </a:prstGeom>
            <a:solidFill>
              <a:srgbClr val="FFFFFF">
                <a:shade val="85000"/>
              </a:srgbClr>
            </a:solidFill>
            <a:ln w="28575">
              <a:solidFill>
                <a:schemeClr val="accent1"/>
              </a:solidFill>
            </a:ln>
            <a:effectLst>
              <a:reflection blurRad="12700" stA="38000" endPos="0" dist="5000" dir="5400000" sy="-100000" algn="bl" rotWithShape="0"/>
            </a:effectLst>
          </p:spPr>
        </p:pic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50761B1-1B75-4004-9D23-2B51C0ECF96A}"/>
                </a:ext>
              </a:extLst>
            </p:cNvPr>
            <p:cNvSpPr/>
            <p:nvPr/>
          </p:nvSpPr>
          <p:spPr>
            <a:xfrm>
              <a:off x="7200949" y="4000329"/>
              <a:ext cx="271179" cy="27306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9176D75B-05EA-4B19-B6D3-B418F14B0ADD}"/>
              </a:ext>
            </a:extLst>
          </p:cNvPr>
          <p:cNvGrpSpPr/>
          <p:nvPr/>
        </p:nvGrpSpPr>
        <p:grpSpPr>
          <a:xfrm>
            <a:off x="7990438" y="6453336"/>
            <a:ext cx="1791794" cy="351360"/>
            <a:chOff x="8120630" y="6390008"/>
            <a:chExt cx="1791794" cy="351360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04DB5DA-393F-422D-A930-C03E8FAE4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01903" y="6528412"/>
              <a:ext cx="1539839" cy="212956"/>
            </a:xfrm>
            <a:prstGeom prst="rect">
              <a:avLst/>
            </a:prstGeom>
          </p:spPr>
        </p:pic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D6C10BC8-0BF1-413F-B10D-1C5366151463}"/>
                </a:ext>
              </a:extLst>
            </p:cNvPr>
            <p:cNvSpPr/>
            <p:nvPr/>
          </p:nvSpPr>
          <p:spPr>
            <a:xfrm rot="10800000" flipV="1">
              <a:off x="8256240" y="6527288"/>
              <a:ext cx="1656184" cy="212956"/>
            </a:xfrm>
            <a:prstGeom prst="roundRect">
              <a:avLst>
                <a:gd name="adj" fmla="val 9723"/>
              </a:avLst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err="1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F5A6ED4-370A-42C9-A9A3-6C185B573F1F}"/>
                </a:ext>
              </a:extLst>
            </p:cNvPr>
            <p:cNvSpPr/>
            <p:nvPr/>
          </p:nvSpPr>
          <p:spPr>
            <a:xfrm>
              <a:off x="8120630" y="6390008"/>
              <a:ext cx="271179" cy="27306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08423B1-0899-4D23-A5E4-6ECDD6665537}"/>
              </a:ext>
            </a:extLst>
          </p:cNvPr>
          <p:cNvGrpSpPr/>
          <p:nvPr/>
        </p:nvGrpSpPr>
        <p:grpSpPr>
          <a:xfrm>
            <a:off x="98387" y="2051718"/>
            <a:ext cx="5416362" cy="664572"/>
            <a:chOff x="137269" y="2051718"/>
            <a:chExt cx="5694211" cy="664572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D9C8CD23-1B6A-44BA-8736-7C171EE6EF30}"/>
                </a:ext>
              </a:extLst>
            </p:cNvPr>
            <p:cNvSpPr/>
            <p:nvPr/>
          </p:nvSpPr>
          <p:spPr>
            <a:xfrm>
              <a:off x="281268" y="2198973"/>
              <a:ext cx="5550212" cy="517317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Request the HTML page from the static URL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Assign the response to an object</a:t>
              </a: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E6729FD-4367-4F64-9850-04C6BA339563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1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C6ECCBD-95B3-406E-A51B-0005DBA8196C}"/>
              </a:ext>
            </a:extLst>
          </p:cNvPr>
          <p:cNvGrpSpPr/>
          <p:nvPr/>
        </p:nvGrpSpPr>
        <p:grpSpPr>
          <a:xfrm>
            <a:off x="98387" y="2952032"/>
            <a:ext cx="5423684" cy="664574"/>
            <a:chOff x="137269" y="2051718"/>
            <a:chExt cx="5423684" cy="664574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6CEF0B9A-0F09-4660-86B1-07EF3DC71DEF}"/>
                </a:ext>
              </a:extLst>
            </p:cNvPr>
            <p:cNvSpPr/>
            <p:nvPr/>
          </p:nvSpPr>
          <p:spPr>
            <a:xfrm>
              <a:off x="281268" y="2198974"/>
              <a:ext cx="5279685" cy="517318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Create a BeautifulSoup object from the HTML response object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Find all tables within the HTML page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7A6FD15-083C-4BB2-978A-DC3F7C055144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8C6E4DA-0F06-4249-8C07-86CCC23EB04E}"/>
              </a:ext>
            </a:extLst>
          </p:cNvPr>
          <p:cNvGrpSpPr/>
          <p:nvPr/>
        </p:nvGrpSpPr>
        <p:grpSpPr>
          <a:xfrm>
            <a:off x="98387" y="4752664"/>
            <a:ext cx="5423684" cy="885920"/>
            <a:chOff x="137269" y="2051718"/>
            <a:chExt cx="5423684" cy="885920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3385DFA2-E084-4E8A-A64B-2ECACEE0EA10}"/>
                </a:ext>
              </a:extLst>
            </p:cNvPr>
            <p:cNvSpPr/>
            <p:nvPr/>
          </p:nvSpPr>
          <p:spPr>
            <a:xfrm>
              <a:off x="281268" y="2198974"/>
              <a:ext cx="5279685" cy="738664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Use the column names as keys in a dictionary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Use custom functions and logic to parse all launch tables </a:t>
              </a:r>
              <a:r>
                <a:rPr lang="en-GB" sz="1200" dirty="0">
                  <a:solidFill>
                    <a:schemeClr val="accent1"/>
                  </a:solidFill>
                </a:rPr>
                <a:t>(see Appendix) </a:t>
              </a:r>
              <a:r>
                <a:rPr lang="en-GB" sz="1200" dirty="0">
                  <a:solidFill>
                    <a:schemeClr val="tx1"/>
                  </a:solidFill>
                </a:rPr>
                <a:t>to fill the dictionary values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EFEE615F-EF95-4FB7-906D-F01590F3B3C5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4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71107B7-A607-4F22-84FD-0375DDEE24FE}"/>
              </a:ext>
            </a:extLst>
          </p:cNvPr>
          <p:cNvGrpSpPr/>
          <p:nvPr/>
        </p:nvGrpSpPr>
        <p:grpSpPr>
          <a:xfrm>
            <a:off x="98387" y="5874326"/>
            <a:ext cx="5423684" cy="507002"/>
            <a:chOff x="137269" y="2051718"/>
            <a:chExt cx="5423684" cy="507002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4BC70F49-C9CD-4930-90C2-C2E9F0A1C606}"/>
                </a:ext>
              </a:extLst>
            </p:cNvPr>
            <p:cNvSpPr/>
            <p:nvPr/>
          </p:nvSpPr>
          <p:spPr>
            <a:xfrm>
              <a:off x="281268" y="2198974"/>
              <a:ext cx="5279685" cy="359746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Convert the dictionary to a Pandas DataFrame ready for export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2B53FA17-FB4A-40DC-9347-88CE67C7A46B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5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8AEA285-1F25-41B4-893E-13537A7950FB}"/>
              </a:ext>
            </a:extLst>
          </p:cNvPr>
          <p:cNvGrpSpPr/>
          <p:nvPr/>
        </p:nvGrpSpPr>
        <p:grpSpPr>
          <a:xfrm>
            <a:off x="98387" y="3852348"/>
            <a:ext cx="5423684" cy="664574"/>
            <a:chOff x="137269" y="2051718"/>
            <a:chExt cx="5423684" cy="664574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8090EF49-CE73-4961-B2C7-1E72A88061A7}"/>
                </a:ext>
              </a:extLst>
            </p:cNvPr>
            <p:cNvSpPr/>
            <p:nvPr/>
          </p:nvSpPr>
          <p:spPr>
            <a:xfrm>
              <a:off x="281268" y="2198974"/>
              <a:ext cx="5279685" cy="517318"/>
            </a:xfrm>
            <a:prstGeom prst="roundRect">
              <a:avLst>
                <a:gd name="adj" fmla="val 9723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200" dirty="0">
                  <a:solidFill>
                    <a:schemeClr val="tx1"/>
                  </a:solidFill>
                </a:rPr>
                <a:t>Collect all column header names from the tables found within the HTML page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94C0A95C-6072-4320-80E0-ADEBED7CD1F1}"/>
                </a:ext>
              </a:extLst>
            </p:cNvPr>
            <p:cNvSpPr/>
            <p:nvPr/>
          </p:nvSpPr>
          <p:spPr>
            <a:xfrm>
              <a:off x="137269" y="2051718"/>
              <a:ext cx="288000" cy="28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/>
                <a:t>3</a:t>
              </a:r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1371C763-D6D4-4861-9156-C410030BD15E}"/>
              </a:ext>
            </a:extLst>
          </p:cNvPr>
          <p:cNvSpPr txBox="1"/>
          <p:nvPr/>
        </p:nvSpPr>
        <p:spPr>
          <a:xfrm>
            <a:off x="11064552" y="6487452"/>
            <a:ext cx="8947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9"/>
              </a:rPr>
              <a:t>GitHub Link</a:t>
            </a:r>
            <a:endParaRPr lang="en-GB" sz="1000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39CF67DA-B6BD-442A-9E3B-E9F82178A808}"/>
              </a:ext>
            </a:extLst>
          </p:cNvPr>
          <p:cNvSpPr/>
          <p:nvPr/>
        </p:nvSpPr>
        <p:spPr>
          <a:xfrm>
            <a:off x="6095999" y="1006105"/>
            <a:ext cx="5709861" cy="818322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3268956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97" y="155591"/>
            <a:ext cx="7548380" cy="681121"/>
          </a:xfrm>
        </p:spPr>
        <p:txBody>
          <a:bodyPr/>
          <a:lstStyle/>
          <a:p>
            <a:r>
              <a:rPr lang="en-US" sz="2600" dirty="0">
                <a:solidFill>
                  <a:schemeClr val="accent2"/>
                </a:solidFill>
              </a:rPr>
              <a:t>DATA MANIPULATION/WRANGLING – PANDAS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1978" y="813063"/>
            <a:ext cx="7458199" cy="1765176"/>
          </a:xfrm>
        </p:spPr>
        <p:txBody>
          <a:bodyPr>
            <a:noAutofit/>
          </a:bodyPr>
          <a:lstStyle/>
          <a:p>
            <a:pPr lvl="1" indent="0">
              <a:buNone/>
            </a:pPr>
            <a:r>
              <a:rPr lang="en-GB" sz="1500" dirty="0">
                <a:solidFill>
                  <a:schemeClr val="tx1"/>
                </a:solidFill>
              </a:rPr>
              <a:t>Context:</a:t>
            </a:r>
          </a:p>
          <a:p>
            <a:pPr>
              <a:buClr>
                <a:srgbClr val="272936"/>
              </a:buClr>
            </a:pPr>
            <a:r>
              <a:rPr lang="en-GB" sz="1200" dirty="0">
                <a:solidFill>
                  <a:schemeClr val="tx1"/>
                </a:solidFill>
                <a:latin typeface="+mn-lt"/>
              </a:rPr>
              <a:t>The SpaceX dataset contains several Space X  launch facilities, and each location is in the LaunchSite column.</a:t>
            </a:r>
          </a:p>
          <a:p>
            <a:pPr>
              <a:buClr>
                <a:srgbClr val="272936"/>
              </a:buClr>
            </a:pPr>
            <a:r>
              <a:rPr lang="en-GB" sz="1200" dirty="0">
                <a:solidFill>
                  <a:schemeClr val="tx1"/>
                </a:solidFill>
                <a:latin typeface="+mn-lt"/>
              </a:rPr>
              <a:t>Each launch aims to a dedicated orbit, and some of the common orbit types are shown in the figure below. The orbit type is in the Orbit column.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tx1"/>
              </a:solidFill>
            </a:endParaRPr>
          </a:p>
          <a:p>
            <a:pPr lvl="1" indent="0">
              <a:buNone/>
            </a:pPr>
            <a:r>
              <a:rPr lang="en-GB" sz="1500" dirty="0">
                <a:solidFill>
                  <a:schemeClr val="tx1"/>
                </a:solidFill>
              </a:rPr>
              <a:t>Initial Data Exploration:</a:t>
            </a:r>
          </a:p>
          <a:p>
            <a:pPr>
              <a:buClr>
                <a:srgbClr val="272936"/>
              </a:buClr>
            </a:pPr>
            <a:r>
              <a:rPr lang="en-GB" sz="1200" dirty="0">
                <a:solidFill>
                  <a:schemeClr val="tx1"/>
                </a:solidFill>
                <a:latin typeface="+mn-lt"/>
              </a:rPr>
              <a:t>Using the </a:t>
            </a:r>
            <a:r>
              <a:rPr lang="en-GB" sz="1200" b="0" dirty="0">
                <a:solidFill>
                  <a:schemeClr val="tx1"/>
                </a:solidFill>
                <a:effectLst/>
                <a:latin typeface="+mn-lt"/>
              </a:rPr>
              <a:t>.value_counts()</a:t>
            </a:r>
            <a:r>
              <a:rPr lang="en-GB" sz="1200" dirty="0">
                <a:solidFill>
                  <a:schemeClr val="tx1"/>
                </a:solidFill>
                <a:latin typeface="+mn-lt"/>
              </a:rPr>
              <a:t> method to determine the following:</a:t>
            </a:r>
          </a:p>
          <a:p>
            <a:pPr marL="520700" lvl="1" indent="-342900">
              <a:buClr>
                <a:schemeClr val="tx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1"/>
                </a:solidFill>
                <a:latin typeface="+mn-lt"/>
              </a:rPr>
              <a:t>Number of launches on each site</a:t>
            </a:r>
          </a:p>
          <a:p>
            <a:pPr marL="520700" lvl="1" indent="-342900">
              <a:buClr>
                <a:schemeClr val="tx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1"/>
                </a:solidFill>
                <a:latin typeface="+mn-lt"/>
              </a:rPr>
              <a:t>Number and occurrence of each orbit</a:t>
            </a:r>
          </a:p>
          <a:p>
            <a:pPr marL="520700" lvl="1" indent="-342900">
              <a:buClr>
                <a:schemeClr val="tx1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1"/>
                </a:solidFill>
                <a:latin typeface="+mn-lt"/>
              </a:rPr>
              <a:t>Number and occurrence of landing outcome per orbit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EACE13-983B-4AA9-AF1D-0A7DDB3CF7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29" t="12200" r="13202" b="4851"/>
          <a:stretch/>
        </p:blipFill>
        <p:spPr>
          <a:xfrm>
            <a:off x="767408" y="2501310"/>
            <a:ext cx="2480184" cy="1765176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C5F980-31E5-4580-9422-C5A526F73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807" y="349758"/>
            <a:ext cx="3010736" cy="12367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D63F86-D0FD-4554-B688-B52D6F26C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069" y="1790816"/>
            <a:ext cx="2822211" cy="25904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FA7808-D5FF-4F87-9A51-4A6DD912A9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1807" y="4585609"/>
            <a:ext cx="3010737" cy="19736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E4E524EA-EA80-4A0C-9D92-2380D4F9BC81}"/>
              </a:ext>
            </a:extLst>
          </p:cNvPr>
          <p:cNvSpPr/>
          <p:nvPr/>
        </p:nvSpPr>
        <p:spPr>
          <a:xfrm>
            <a:off x="7824192" y="188640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6529085-605B-4B27-AD4D-35152471B00E}"/>
              </a:ext>
            </a:extLst>
          </p:cNvPr>
          <p:cNvSpPr/>
          <p:nvPr/>
        </p:nvSpPr>
        <p:spPr>
          <a:xfrm>
            <a:off x="7918454" y="1622215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C3E9F6F-F3FA-4E61-BD97-9A24F8205556}"/>
              </a:ext>
            </a:extLst>
          </p:cNvPr>
          <p:cNvSpPr/>
          <p:nvPr/>
        </p:nvSpPr>
        <p:spPr>
          <a:xfrm>
            <a:off x="7824192" y="4432455"/>
            <a:ext cx="315228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29FF44-11A7-4AC8-842C-90953009D05A}"/>
              </a:ext>
            </a:extLst>
          </p:cNvPr>
          <p:cNvSpPr txBox="1"/>
          <p:nvPr/>
        </p:nvSpPr>
        <p:spPr>
          <a:xfrm>
            <a:off x="11064552" y="6487452"/>
            <a:ext cx="8947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Link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23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FA66-646B-42C0-A453-9C2949F7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3" y="75785"/>
            <a:ext cx="7560840" cy="472896"/>
          </a:xfrm>
        </p:spPr>
        <p:txBody>
          <a:bodyPr/>
          <a:lstStyle/>
          <a:p>
            <a:r>
              <a:rPr lang="en-US" sz="2600" dirty="0">
                <a:solidFill>
                  <a:schemeClr val="accent2"/>
                </a:solidFill>
              </a:rPr>
              <a:t>DATA MANIPULATION/WRANGLING – PANDAS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4016-53BF-47E2-8C18-4CAA9DE4C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4813" y="620688"/>
            <a:ext cx="7419379" cy="5778525"/>
          </a:xfrm>
        </p:spPr>
        <p:txBody>
          <a:bodyPr>
            <a:normAutofit fontScale="92500"/>
          </a:bodyPr>
          <a:lstStyle/>
          <a:p>
            <a:pPr lvl="1" indent="0">
              <a:buNone/>
            </a:pPr>
            <a:r>
              <a:rPr lang="en-GB" sz="1600" dirty="0">
                <a:solidFill>
                  <a:schemeClr val="tx1"/>
                </a:solidFill>
              </a:rPr>
              <a:t>Context: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  <a:latin typeface="+mn-lt"/>
              </a:rPr>
              <a:t>The landing outcome is shown in the Outcome column:</a:t>
            </a:r>
          </a:p>
          <a:p>
            <a:pPr marL="520700" lvl="1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GB" sz="1200" dirty="0">
                <a:solidFill>
                  <a:schemeClr val="tx1"/>
                </a:solidFill>
                <a:latin typeface="+mn-lt"/>
              </a:rPr>
              <a:t>True Ocean –  the mission outcome was successfully  landed to a specific region of the ocean </a:t>
            </a:r>
          </a:p>
          <a:p>
            <a:pPr marL="520700" lvl="1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GB" sz="1200" dirty="0">
                <a:solidFill>
                  <a:schemeClr val="tx1"/>
                </a:solidFill>
                <a:latin typeface="+mn-lt"/>
              </a:rPr>
              <a:t>False Ocean – the mission outcome was unsuccessfully landed to a specific region of the ocean. </a:t>
            </a:r>
          </a:p>
          <a:p>
            <a:pPr marL="520700" lvl="1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GB" sz="1200" dirty="0">
                <a:solidFill>
                  <a:schemeClr val="tx1"/>
                </a:solidFill>
                <a:latin typeface="+mn-lt"/>
              </a:rPr>
              <a:t>True RTLS –  the mission outcome was successfully  landed to a ground pad</a:t>
            </a:r>
          </a:p>
          <a:p>
            <a:pPr marL="520700" lvl="1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GB" sz="1200" dirty="0">
                <a:solidFill>
                  <a:schemeClr val="tx1"/>
                </a:solidFill>
                <a:latin typeface="+mn-lt"/>
              </a:rPr>
              <a:t>False RTLS – the mission outcome was unsuccessfully landed to a ground pad.</a:t>
            </a:r>
          </a:p>
          <a:p>
            <a:pPr marL="520700" lvl="1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GB" sz="1200" dirty="0">
                <a:solidFill>
                  <a:schemeClr val="tx1"/>
                </a:solidFill>
                <a:latin typeface="+mn-lt"/>
              </a:rPr>
              <a:t>True ASDS – the mission outcome was successfully  landed to a drone ship</a:t>
            </a:r>
          </a:p>
          <a:p>
            <a:pPr marL="520700" lvl="1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GB" sz="1200" dirty="0">
                <a:solidFill>
                  <a:schemeClr val="tx1"/>
                </a:solidFill>
                <a:latin typeface="+mn-lt"/>
              </a:rPr>
              <a:t>False ASDS – the mission outcome was unsuccessfully landed to a drone ship. </a:t>
            </a:r>
          </a:p>
          <a:p>
            <a:pPr marL="520700" lvl="1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GB" sz="1200" dirty="0">
                <a:solidFill>
                  <a:schemeClr val="tx1"/>
                </a:solidFill>
                <a:latin typeface="+mn-lt"/>
              </a:rPr>
              <a:t>None ASDS and None None – these represent a failure to land.</a:t>
            </a:r>
          </a:p>
          <a:p>
            <a:pPr marL="520700" lvl="1" indent="-342900"/>
            <a:endParaRPr lang="en-GB" sz="1200" dirty="0">
              <a:solidFill>
                <a:schemeClr val="tx1"/>
              </a:solidFill>
            </a:endParaRPr>
          </a:p>
          <a:p>
            <a:pPr lvl="1" indent="0">
              <a:buNone/>
            </a:pPr>
            <a:r>
              <a:rPr lang="en-GB" sz="1600" dirty="0">
                <a:solidFill>
                  <a:schemeClr val="tx1"/>
                </a:solidFill>
              </a:rPr>
              <a:t>Data Wrangling: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To determine whether a booster will successfully land, it is best to have a binary column, i.e., where the value is 1 or 0, representing the success of the landing.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This is done by:</a:t>
            </a:r>
          </a:p>
          <a:p>
            <a:pPr marL="406400" lvl="1" indent="-228600">
              <a:buClr>
                <a:srgbClr val="272936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1"/>
                </a:solidFill>
              </a:rPr>
              <a:t>Defining a set of unsuccessful (bad) outcomes, </a:t>
            </a: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bad_outcome</a:t>
            </a:r>
          </a:p>
          <a:p>
            <a:pPr marL="406400" lvl="1" indent="-228600">
              <a:buClr>
                <a:srgbClr val="272936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1"/>
                </a:solidFill>
              </a:rPr>
              <a:t>Creating a list, </a:t>
            </a: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landing_class</a:t>
            </a:r>
            <a:r>
              <a:rPr lang="en-GB" sz="1200" dirty="0">
                <a:solidFill>
                  <a:schemeClr val="tx1"/>
                </a:solidFill>
              </a:rPr>
              <a:t>, where the element is 0 if the corresponding  row  in  </a:t>
            </a: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Outcome </a:t>
            </a:r>
            <a:r>
              <a:rPr lang="en-GB" sz="1200" dirty="0">
                <a:solidFill>
                  <a:schemeClr val="tx1"/>
                </a:solidFill>
              </a:rPr>
              <a:t>is in the set </a:t>
            </a: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bad_outcome</a:t>
            </a:r>
            <a:r>
              <a:rPr lang="en-GB" sz="1200" dirty="0">
                <a:solidFill>
                  <a:schemeClr val="tx1"/>
                </a:solidFill>
              </a:rPr>
              <a:t>, otherwise, it’s 1. </a:t>
            </a:r>
          </a:p>
          <a:p>
            <a:pPr marL="406400" lvl="1" indent="-228600">
              <a:buClr>
                <a:srgbClr val="272936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1"/>
                </a:solidFill>
              </a:rPr>
              <a:t>Create a </a:t>
            </a: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Class</a:t>
            </a:r>
            <a:r>
              <a:rPr lang="en-GB" sz="1200" dirty="0">
                <a:solidFill>
                  <a:schemeClr val="tx1"/>
                </a:solidFill>
              </a:rPr>
              <a:t> column that  contains the values from the list </a:t>
            </a:r>
            <a:r>
              <a:rPr lang="en-GB" sz="1200" dirty="0">
                <a:solidFill>
                  <a:schemeClr val="tx1"/>
                </a:solidFill>
                <a:latin typeface="Consolas" panose="020B0609020204030204" pitchFamily="49" charset="0"/>
              </a:rPr>
              <a:t>landing_class </a:t>
            </a:r>
          </a:p>
          <a:p>
            <a:pPr marL="406400" lvl="1" indent="-228600">
              <a:buClr>
                <a:srgbClr val="272936"/>
              </a:buClr>
              <a:buFont typeface="+mj-lt"/>
              <a:buAutoNum type="arabicPeriod"/>
            </a:pPr>
            <a:r>
              <a:rPr lang="en-GB" sz="1200" dirty="0">
                <a:solidFill>
                  <a:schemeClr val="tx1"/>
                </a:solidFill>
              </a:rPr>
              <a:t>Export the DataFrame as a .csv file.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830511-C957-4952-AB09-8E969DBA7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2982" y="2792010"/>
            <a:ext cx="2653334" cy="19501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AD7F3D1-90B6-4134-8857-3B06F3ACD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276" y="5732928"/>
            <a:ext cx="3498746" cy="5831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175496B-53CE-4EE1-83CF-AF3B8527C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549" y="5143772"/>
            <a:ext cx="1800200" cy="1875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2ED9ABB-61DC-420D-BD60-52BFA3DF8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6200" y="1571840"/>
            <a:ext cx="4066898" cy="8185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accent1"/>
            </a:solidFill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1DF1107F-F74A-4304-8DE6-93916235A5B1}"/>
              </a:ext>
            </a:extLst>
          </p:cNvPr>
          <p:cNvSpPr/>
          <p:nvPr/>
        </p:nvSpPr>
        <p:spPr>
          <a:xfrm>
            <a:off x="7742008" y="1412776"/>
            <a:ext cx="302604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6093CA5-2EC8-4B34-A1C8-F0C4091F6EE7}"/>
              </a:ext>
            </a:extLst>
          </p:cNvPr>
          <p:cNvSpPr/>
          <p:nvPr/>
        </p:nvSpPr>
        <p:spPr>
          <a:xfrm>
            <a:off x="8451680" y="2632946"/>
            <a:ext cx="302604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02402AA-948A-4B29-B94D-F54509BA10EA}"/>
              </a:ext>
            </a:extLst>
          </p:cNvPr>
          <p:cNvSpPr/>
          <p:nvPr/>
        </p:nvSpPr>
        <p:spPr>
          <a:xfrm>
            <a:off x="8855275" y="4919405"/>
            <a:ext cx="302604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CE79089-D131-4132-9A95-62FAEED47BA8}"/>
              </a:ext>
            </a:extLst>
          </p:cNvPr>
          <p:cNvSpPr/>
          <p:nvPr/>
        </p:nvSpPr>
        <p:spPr>
          <a:xfrm>
            <a:off x="8028974" y="5573864"/>
            <a:ext cx="302604" cy="31812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0C5CC0C-B0DF-4DEE-9B5B-199178D8350C}"/>
              </a:ext>
            </a:extLst>
          </p:cNvPr>
          <p:cNvSpPr txBox="1"/>
          <p:nvPr/>
        </p:nvSpPr>
        <p:spPr>
          <a:xfrm>
            <a:off x="11064552" y="6487452"/>
            <a:ext cx="8947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6"/>
              </a:rPr>
              <a:t>GitHub Link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224566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EE4P_STYLE_ID" val="c7af6dba-f870-40c6-a7fb-5991d73382cc"/>
  <p:tag name="EE4P_AGENDAWIZARD" val="&lt;ee4p&gt;&lt;layouts&gt;&lt;layout name=&quot;Capgemini Line White&quot; id=&quot;435_5&quot;&gt;&lt;standard&gt;&lt;textframe horizontalAnchor=&quot;1&quot; marginBottom=&quot;0&quot; marginLeft=&quot;0&quot; marginRight=&quot;0&quot; marginTop=&quot;0&quot; orientation=&quot;1&quot; verticalAnchor=&quot;1&quot; /&gt;&lt;font name=&quot;Ubuntu&quot; bold=&quot;0&quot; italic=&quot;0&quot; color=&quot;#000000&quot; /&gt;&lt;paragraphformat firstLineIndent=&quot;0&quot; leftIndent=&quot;0&quot; rightIndent=&quot;0&quot; lineRuleBefore=&quot;&quot; lineRuleWithin=&quot;&quot; lineRuleAfter=&quot;&quot; spaceBefore=&quot;&quot; spaceWithin=&quot;&quot; spaceAfter=&quot;&quot; /&gt;&lt;fill visible=&quot;0&quot; /&gt;&lt;line visible=&quot;0&quot; /&gt;&lt;bulletformat visible=&quot;0&quot; /&gt;&lt;shadow visible=&quot;0&quot; /&gt;&lt;/standard&gt;&lt;agenda name=&quot;New Agenda&quot; title=&quot;Agenda&quot; subtitle=&quot;&quot; sizingModeId=&quot;2&quot; fontSize=&quot;24&quot; fontSizeAuto=&quot;1&quot; startTime=&quot;540&quot; timeFormatId=&quot;2&quot; startItemNo=&quot;1&quot; createSingleAgendaSlide=&quot;1&quot; createSeparatingSlides=&quot;1&quot; createBackupSlide=&quot;1&quot; /&gt;&lt;columns&gt;&lt;column field=&quot;itemno&quot; label=&quot;No.&quot; checked=&quot;1&quot; leftSpacing=&quot;0&quot; rightSpacing=&quot;0&quot; dock=&quot;1&quot; fixedWidth=&quot;52&quot; /&gt;&lt;column field=&quot;topic&quot; label=&quot;Topic&quot; leftSpacing=&quot;10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position left=&quot;32.07629&quot; top=&quot;139.5117&quot; width=&quot;657.3808&quot; height=&quot;368.6249&quot; /&gt;&lt;settings allowedSizingModeIds=&quot;1|2&quot; allowedFontSizes=&quot;8|9|10|10.5|11|12|14|16|18&quot; allowedTimeFormatIds=&quot;1|2|3&quot; slideLayout=&quot;11&quot; customLayoutName=&quot;Only Title&quot; customLayoutNameBackup=&quot;Only Title&quot; customLayoutIndex=&quot;&quot; showBreak=&quot;1&quot; singleAgendaSlideSelected=&quot;0&quot; backupSlideTitle=&quot;Backup: %agendaName%&quot; topMargin=&quot;0&quot; leftMargin=&quot;0&quot; allowedLevels=&quot;4&quot; itemNoFormats=&quot;{1:2}¦{1:2}.{2}¦{3:alphaLC}¦{3:alphaLC}.{4:alphaLC}&quot; /&gt;&lt;!-- Agenda item formats --&gt;&lt;cases&gt;&lt;case level=&quot;1&quot; selected=&quot;0&quot; break=&quot;0&quot; topMinSpacing=&quot;15&quot; topMaxSpacing=&quot;15&quot; bottomMinSpacing=&quot;0&quot; bottomMaxSpacing=&quot;0&quot;&gt;&lt;element field=&quot;itemno&quot; type=&quot;autoshape&quot; autoShapeType=&quot;1&quot;&gt;&lt;textframe marginLeft=&quot;0&quot; marginRight=&quot;0&quot; /&gt;&lt;paragraphformat alignment=&quot;1&quot; /&gt;&lt;font bold=&quot;1&quot; color=&quot;6&quot; /&gt;&lt;/element&gt;&lt;element field=&quot;topic&quot; type=&quot;autoshape&quot; autoShapeType=&quot;1&quot;&gt;&lt;paragraphformat alignment=&quot;1&quot; /&gt;&lt;textframe marginLeft=&quot;0&quot; /&gt;&lt;/element&gt;&lt;element field=&quot;responsible&quot; type=&quot;autoshape&quot; autoShapeType=&quot;1&quot;&gt;&lt;paragraphformat alignment=&quot;1&quot; /&gt;&lt;/element&gt;&lt;element field=&quot;freecolumn&quot; type=&quot;autoshape&quot; autoShapeType=&quot;1&quot;&gt;&lt;paragraphformat alignment=&quot;1&quot; /&gt;&lt;/element&gt;&lt;element field=&quot;timeslot&quot; type=&quot;autoshape&quot; autoShapeType=&quot;1&quot;&gt;&lt;paragraphformat alignment=&quot;3&quot; /&gt;&lt;/element&gt;&lt;element field=&quot;pageno&quot; type=&quot;autoshape&quot; autoShapeType=&quot;1&quot;&gt;&lt;paragraphformat alignment=&quot;3&quot; /&gt;&lt;/element&gt;&lt;/case&gt;&lt;case level=&quot;1&quot; selected=&quot;1&quot; break=&quot;0&quot; topMinSpacing=&quot;15&quot; topMaxSpacing=&quot;15&quot; bottomMinSpacing=&quot;0&quot; bottomMaxSpacing=&quot;0&quot;&gt;&lt;element type=&quot;line&quot; value=&quot;&quot;&gt;&lt;position left=&quot;0&quot; top=&quot;itemHeight+3*scale*fontScale&quot; width=&quot;agendaWidth&quot; height=&quot;0&quot; /&gt;&lt;line style=&quot;1&quot; dashStyle=&quot;1&quot; foreColor=&quot;6&quot; transparency=&quot;0&quot; visible=&quot;1&quot; weight=&quot;1&quot; /&gt;&lt;/element&gt;&lt;element type=&quot;line&quot; value=&quot;&quot;&gt;&lt;position left=&quot;0&quot; top=&quot;0&quot; width=&quot;agendaWidth&quot; height=&quot;0&quot; /&gt;&lt;line style=&quot;1&quot; dashStyle=&quot;1&quot; foreColor=&quot;6&quot; transparency=&quot;0&quot; visible=&quot;1&quot; weight=&quot;1&quot; /&gt;&lt;/element&gt;&lt;element field=&quot;itemno&quot; type=&quot;autoshape&quot; autoShapeType=&quot;1&quot;&gt;&lt;textframe marginLeft=&quot;0&quot; marginRight=&quot;0&quot; /&gt;&lt;paragraphformat alignment=&quot;1&quot; /&gt;&lt;font bold=&quot;1&quot; color=&quot;6&quot; /&gt;&lt;/element&gt;&lt;element field=&quot;topic&quot; type=&quot;autoshape&quot; autoShapeType=&quot;1&quot;&gt;&lt;paragraphformat alignment=&quot;1&quot; /&gt;&lt;textframe marginLeft=&quot;0&quot; /&gt;&lt;/element&gt;&lt;element field=&quot;responsible&quot; type=&quot;autoshape&quot; autoShapeType=&quot;1&quot;&gt;&lt;paragraphformat alignment=&quot;1&quot; /&gt;&lt;/element&gt;&lt;element field=&quot;freecolumn&quot; type=&quot;autoshape&quot; autoShapeType=&quot;1&quot;&gt;&lt;paragraphformat alignment=&quot;1&quot; /&gt;&lt;/element&gt;&lt;element field=&quot;timeslot&quot; type=&quot;autoshape&quot; autoShapeType=&quot;1&quot;&gt;&lt;paragraphformat alignment=&quot;3&quot; /&gt;&lt;/element&gt;&lt;element field=&quot;pageno&quot; type=&quot;autoshape&quot; autoShapeType=&quot;1&quot;&gt;&lt;paragraphformat alignment=&quot;3&quot; /&gt;&lt;/element&gt;&lt;/case&gt;&lt;case level=&quot;2&quot; selected=&quot;0&quot; break=&quot;0&quot; topMinSpacing=&quot;15&quot; topMaxSpacing=&quot;15&quot; bottomMinSpacing=&quot;0&quot; bottomMaxSpacing=&quot;0&quot;&gt;&lt;element field=&quot;itemno&quot; type=&quot;autoshape&quot; autoShapeType=&quot;1&quot; indent=&quot;(level-1)*(itemNoWidth+topicLeftSpacing) &quot; indentType=&quot;1&quot;&gt;&lt;textframe marginLeft=&quot;0&quot; marginRight=&quot;0&quot; /&gt;&lt;paragraphformat alignment=&quot;1&quot; /&gt;&lt;font bold=&quot;1&quot; color=&quot;6&quot; /&gt;&lt;/element&gt;&lt;element field=&quot;topic&quot; type=&quot;autoshape&quot; autoShapeType=&quot;1&quot; indent=&quot;(level-1)*(itemNoWidth+topicLeftSpacing) &quot; indentType=&quot;2&quot;&gt;&lt;paragraphformat alignment=&quot;1&quot; /&gt;&lt;textframe marginLeft=&quot;0&quot; /&gt;&lt;/element&gt;&lt;element field=&quot;responsible&quot; type=&quot;autoshape&quot; autoShapeType=&quot;1&quot; indent=&quot;(level-1)*(itemNoWidth+topicLeftSpacing) &quot; indentType=&quot;1&quot;&gt;&lt;paragraphformat alignment=&quot;1&quot; /&gt;&lt;/element&gt;&lt;element field=&quot;freecolumn&quot; type=&quot;autoshape&quot; autoShapeType=&quot;1&quot; indent=&quot;(level-1)*(itemNoWidth+topicLeftSpacing) &quot; indentType=&quot;1&quot;&gt;&lt;paragraphformat alignment=&quot;1&quot; /&gt;&lt;/element&gt;&lt;element field=&quot;timeslot&quot; type=&quot;autoshape&quot; autoShapeType=&quot;1&quot;&gt;&lt;paragraphformat alignment=&quot;3&quot; /&gt;&lt;/element&gt;&lt;element field=&quot;pageno&quot; type=&quot;autoshape&quot; autoShapeType=&quot;1&quot;&gt;&lt;paragraphformat alignment=&quot;3&quot; /&gt;&lt;/element&gt;&lt;/case&gt;&lt;case level=&quot;2&quot; selected=&quot;1&quot; break=&quot;0&quot; topMinSpacing=&quot;15&quot; topMaxSpacing=&quot;15&quot; bottomMinSpacing=&quot;0&quot; bottomMaxSpacing=&quot;0&quot;&gt;&lt;element type=&quot;line&quot; value=&quot;&quot;&gt;&lt;position left=&quot;0&quot; top=&quot;itemHeight+3*scale*fontScale&quot; width=&quot;agendaWidth&quot; height=&quot;0&quot; /&gt;&lt;line style=&quot;1&quot; dashStyle=&quot;1&quot; foreColor=&quot;6&quot; transparency=&quot;0&quot; visible=&quot;1&quot; weight=&quot;1&quot; /&gt;&lt;/element&gt;&lt;element type=&quot;line&quot; value=&quot;&quot;&gt;&lt;position left=&quot;0&quot; top=&quot;0&quot; width=&quot;agendaWidth&quot; height=&quot;0&quot; /&gt;&lt;line style=&quot;1&quot; dashStyle=&quot;1&quot; foreColor=&quot;6&quot; transparency=&quot;0&quot; visible=&quot;1&quot; weight=&quot;1&quot; /&gt;&lt;/element&gt;&lt;element field=&quot;itemno&quot; type=&quot;autoshape&quot; autoShapeType=&quot;1&quot; indent=&quot;(level-1)*(itemNoWidth+topicLeftSpacing) &quot; indentType=&quot;1&quot;&gt;&lt;textframe marginLeft=&quot;0&quot; marginRight=&quot;0&quot; /&gt;&lt;paragraphformat alignment=&quot;1&quot; /&gt;&lt;font bold=&quot;1&quot; color=&quot;6&quot; /&gt;&lt;/element&gt;&lt;element field=&quot;topic&quot; type=&quot;autoshape&quot; autoShapeType=&quot;1&quot; indent=&quot;(level-1)*(itemNoWidth+topicLeftSpacing) &quot; indentType=&quot;2&quot;&gt;&lt;paragraphformat alignment=&quot;1&quot; /&gt;&lt;textframe marginLeft=&quot;0&quot; /&gt;&lt;/element&gt;&lt;element field=&quot;responsible&quot; type=&quot;autoshape&quot; autoShapeType=&quot;1&quot; indent=&quot;(level-1)*(itemNoWidth+topicLeftSpacing) &quot; indentType=&quot;1&quot;&gt;&lt;paragraphformat alignment=&quot;1&quot; /&gt;&lt;/element&gt;&lt;element field=&quot;freecolumn&quot; type=&quot;autoshape&quot; autoShapeType=&quot;1&quot; indent=&quot;(level-1)*(itemNoWidth+topicLeftSpacing) &quot; indentType=&quot;1&quot;&gt;&lt;paragraphformat alignment=&quot;1&quot; /&gt;&lt;/element&gt;&lt;element field=&quot;timeslot&quot; type=&quot;autoshape&quot; autoShapeType=&quot;1&quot;&gt;&lt;paragraphformat alignment=&quot;3&quot; /&gt;&lt;/element&gt;&lt;element field=&quot;pageno&quot; type=&quot;autoshape&quot; autoShapeType=&quot;1&quot;&gt;&lt;paragraphformat alignment=&quot;3&quot; /&gt;&lt;/element&gt;&lt;/case&gt;&lt;case level=&quot;1&quot; selected=&quot;0&quot; break=&quot;1&quot; topMinSpacing=&quot;15&quot; topMaxSpacing=&quot;15&quot; bottomMinSpacing=&quot;0&quot; bottomMaxSpacing=&quot;0&quot;&gt;&lt;element field=&quot;topic&quot; type=&quot;autoshape&quot; autoShapeType=&quot;1&quot; indent=&quot;(level-1)*(itemNoWidth+topicLeftSpacing) &quot; indentType=&quot;2&quot;&gt;&lt;paragraphformat alignment=&quot;1&quot; /&gt;&lt;font italic=&quot;1&quot; /&gt;&lt;/element&gt;&lt;element field=&quot;responsible&quot; type=&quot;autoshape&quot; autoShapeType=&quot;1&quot; indent=&quot;(level-1)*(itemNoWidth+topicLeftSpacing) &quot; indentType=&quot;1&quot;&gt;&lt;paragraphformat alignment=&quot;1&quot; /&gt;&lt;font italic=&quot;1&quot; /&gt;&lt;/element&gt;&lt;element field=&quot;freecolumn&quot; type=&quot;autoshape&quot; autoShapeType=&quot;1&quot; indent=&quot;(level-1)*(itemNoWidth+topicLeftSpacing) &quot; indentType=&quot;1&quot;&gt;&lt;paragraphformat alignment=&quot;1&quot; /&gt;&lt;font italic=&quot;1&quot; /&gt;&lt;/element&gt;&lt;element field=&quot;timeslot&quot; type=&quot;autoshape&quot; autoShapeType=&quot;1&quot;&gt;&lt;paragraphformat alignment=&quot;3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1&quot; selected=&quot;1&quot; break=&quot;1&quot; topMinSpacing=&quot;15&quot; topMaxSpacing=&quot;15&quot; bottomMinSpacing=&quot;0&quot; bottomMaxSpacing=&quot;0&quot;&gt;&lt;element type=&quot;line&quot; value=&quot;&quot;&gt;&lt;position left=&quot;0&quot; top=&quot;itemHeight+3*scale*fontScale&quot; width=&quot;agendaWidth&quot; height=&quot;0&quot; /&gt;&lt;line style=&quot;1&quot; dashStyle=&quot;1&quot; foreColor=&quot;6&quot; transparency=&quot;0&quot; visible=&quot;1&quot; weight=&quot;1&quot; /&gt;&lt;/element&gt;&lt;element type=&quot;line&quot; value=&quot;&quot;&gt;&lt;position left=&quot;0&quot; top=&quot;0&quot; width=&quot;agendaWidth&quot; height=&quot;0&quot; /&gt;&lt;line style=&quot;1&quot; dashStyle=&quot;1&quot; foreColor=&quot;6&quot; transparency=&quot;0&quot; visible=&quot;1&quot; weight=&quot;1&quot; /&gt;&lt;/element&gt;&lt;element field=&quot;topic&quot; type=&quot;autoshape&quot; autoShapeType=&quot;1&quot; indent=&quot;(level-1)*(itemNoWidth+topicLeftSpacing) &quot; indentType=&quot;2&quot;&gt;&lt;paragraphformat alignment=&quot;1&quot; /&gt;&lt;font italic=&quot;1&quot; /&gt;&lt;/element&gt;&lt;element field=&quot;responsible&quot; type=&quot;autoshape&quot; autoShapeType=&quot;1&quot; indent=&quot;(level-1)*(itemNoWidth+topicLeftSpacing) &quot; indentType=&quot;1&quot;&gt;&lt;paragraphformat alignment=&quot;1&quot; /&gt;&lt;font italic=&quot;1&quot; /&gt;&lt;/element&gt;&lt;element field=&quot;freecolumn&quot; type=&quot;autoshape&quot; autoShapeType=&quot;1&quot; indent=&quot;(level-1)*(itemNoWidth+topicLeftSpacing) &quot; indentType=&quot;1&quot;&gt;&lt;paragraphformat alignment=&quot;1&quot; /&gt;&lt;font italic=&quot;1&quot; /&gt;&lt;/element&gt;&lt;element field=&quot;timeslot&quot; type=&quot;autoshape&quot; autoShapeType=&quot;1&quot;&gt;&lt;paragraphformat alignment=&quot;3&quot; /&gt;&lt;font italic=&quot;1&quot; /&gt;&lt;/element&gt;&lt;element field=&quot;pageno&quot; type=&quot;autoshape&quot; autoShapeType=&quot;1&quot;&gt;&lt;paragraphformat alignment=&quot;3&quot; /&gt;&lt;font italic=&quot;1&quot; /&gt;&lt;/element&gt;&lt;/case&gt;&lt;/cases&gt;&lt;!-- Elements on slide independent of items --&gt;&lt;elements&gt;&lt;!--   &lt;element type=&quot;picture&quot; picture=&quot;image.png&quot; value=&quot;asdf&quot;  &gt;&#10;          &lt;position left=&quot;-278.9405&quot; top=&quot;-142.375&quot; width=&quot;457.6407&quot; height=&quot;540.0002&quot;/&gt;        &#10;        &lt;/element&gt;&#10;&#10;        &lt;element type=&quot;picture&quot; picture=&quot;BG_blue.png&quot; value=&quot;asdf&quot;  &gt;&#10;          &lt;position left=&quot;-278.9405&quot; top=&quot;-142.375&quot; width=&quot;960&quot; height=&quot;540&quot;/&gt;        &#10;        &lt;/element&gt; --&gt;&lt;/elements&gt;&lt;/layout&gt;&lt;/layouts&gt;&lt;contents&gt;&lt;agenda name=&quot;Outline&quot; title=&quot;Outline&quot; subtitle=&quot;&quot; sizingModeId=&quot;2&quot; fontSize=&quot;24&quot; fontSizeAuto=&quot;1&quot; startTime=&quot;540&quot; timeFormatId=&quot;2&quot; startItemNo=&quot;1&quot; createSingleAgendaSlide=&quot;1&quot; createSeparatingSlides=&quot;1&quot; createBackupSlide=&quot;1&quot; layoutId=&quot;435_5&quot; hideSeparatingSlides=&quot;0&quot; createSections=&quot;1&quot; singleSlideId=&quot;9a15118f-2457-4e4f-8d58-1bccb311b8bc&quot; backupSlideId=&quot;8fb936cb-0e6a-4b0c-a66f-de8e04eb4592&quot; backupSectionId=&quot;{91510ABB-4C7C-4297-81D7-A7AE193C2BCA}&quot;&gt;&lt;columns leftSpacing=&quot;0&quot; rightSpacing=&quot;0&quot;&gt;&lt;column field=&quot;itemno&quot; label=&quot;No.&quot; checked=&quot;1&quot; leftSpacing=&quot;0&quot; rightSpacing=&quot;0&quot; dock=&quot;1&quot; fixedWidth=&quot;52&quot; /&gt;&lt;column field=&quot;topic&quot; label=&quot;Topic&quot; leftSpacing=&quot;10&quot; rightDistribute=&quot;1&quot; dock=&quot;1&quot; rightSpacing=&quot;351.4262&quot; /&gt;&lt;column field=&quot;responsible&quot; label=&quot;Responsible&quot; visible=&quot;1&quot; checked=&quot;0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0&quot; leftSpacing=&quot;10&quot; rightSpacing=&quot;6&quot; dock=&quot;2&quot; /&gt;&lt;column field=&quot;pageno&quot; label=&quot;Page No.&quot; visible=&quot;1&quot; checked=&quot;1&quot; leftSpacing=&quot;10&quot; rightSpacing=&quot;6&quot; dock=&quot;2&quot; /&gt;&lt;/columns&gt;&lt;items&gt;&lt;item duration=&quot;30&quot; id=&quot;24437051-cf92-4038-9ed6-d3b77e272e8f&quot; parentId=&quot;&quot; level=&quot;1&quot; generateAgendaSlide=&quot;1&quot; showAgendaItem=&quot;1&quot; isBreak=&quot;0&quot; topic=&quot;Executive Summary&quot; agendaSlideId=&quot;146861f8-915e-4237-805b-a1c57fedc195&quot; sectionId=&quot;{40C38458-3B6B-447C-8E2F-CA87C9771756}&quot; /&gt;&lt;item duration=&quot;30&quot; id=&quot;cd49c929-de54-4ea8-b7cb-da89736391c6&quot; parentId=&quot;&quot; level=&quot;1&quot; generateAgendaSlide=&quot;1&quot; showAgendaItem=&quot;1&quot; isBreak=&quot;0&quot; topic=&quot;Introduction&quot; agendaSlideId=&quot;4dcf1c06-1359-4dee-82c9-16807f40fc36&quot; sectionId=&quot;{DD3E096C-4BB7-468B-A8F9-D8CE7C111367}&quot; /&gt;&lt;item duration=&quot;30&quot; id=&quot;1c02b369-7862-4320-8052-c478cfce6c1d&quot; parentId=&quot;&quot; level=&quot;1&quot; generateAgendaSlide=&quot;1&quot; showAgendaItem=&quot;1&quot; isBreak=&quot;0&quot; topic=&quot;Methodology&quot; agendaSlideId=&quot;76c302db-66a8-4a9b-9234-fa18cbc2c64e&quot; sectionId=&quot;{C297DFD6-C800-4BD1-8587-0C3AA048A953}&quot; /&gt;&lt;item duration=&quot;30&quot; id=&quot;fa43df40-8d47-485b-bca9-6cefb4c0cbed&quot; parentId=&quot;&quot; level=&quot;1&quot; generateAgendaSlide=&quot;1&quot; showAgendaItem=&quot;1&quot; isBreak=&quot;0&quot; topic=&quot;Results&quot; agendaSlideId=&quot;f262cb05-8f5f-4f6d-9a87-8fa499be5a9e&quot; sectionId=&quot;{7EB43C17-7B95-40CC-B07E-ACE53397B75A}&quot; /&gt;&lt;item duration=&quot;30&quot; id=&quot;1bcbdd36-477f-4881-ac1b-04df6e70366d&quot; parentId=&quot;&quot; level=&quot;1&quot; generateAgendaSlide=&quot;1&quot; showAgendaItem=&quot;1&quot; isBreak=&quot;0&quot; topic=&quot;Conclusion&quot; agendaSlideId=&quot;5044af6b-4938-4d75-a0e9-47a5bdafd29b&quot; sectionId=&quot;{5CF66A29-A6D5-466D-843F-754F7392E497}&quot; /&gt;&lt;item duration=&quot;30&quot; id=&quot;fa3c7689-6df6-443c-9aa1-1b30b15e20ad&quot; parentId=&quot;&quot; level=&quot;1&quot; generateAgendaSlide=&quot;1&quot; showAgendaItem=&quot;1&quot; isBreak=&quot;0&quot; topic=&quot;Appendix&quot; agendaSlideId=&quot;5bbaebe8-0d04-4666-8c7a-4849855572b9&quot; sectionId=&quot;{F3055773-E776-427D-86F7-B157A60B85D7}&quot; /&gt;&lt;/items&gt;&lt;/agenda&gt;&lt;/contents&gt;&lt;/ee4p&gt;"/>
  <p:tag name="EE4P_AGENDAWIZARD_UPDATEPAGENUMBER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c302db-66a8-4a9b-9234-fa18cbc2c64e_Topic"/>
  <p:tag name="EE4P_AGENDAWIZARD_CONTENT" val="/Methodology"/>
  <p:tag name="EE4P_AGENDAWIZARD_PROPERTIES" val="94.0763/227.6743/214.3228/29.0812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76c302db-66a8-4a9b-9234-fa18cbc2c64e_ItemNo"/>
  <p:tag name="EE4P_AGENDAWIZARD_CONTENT" val="/03"/>
  <p:tag name="EE4P_AGENDAWIZARD_PROPERTIES" val="32.0763/227.6743/52/29.0812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dcf1c06-1359-4dee-82c9-16807f40fc36_Topic"/>
  <p:tag name="EE4P_AGENDAWIZARD_CONTENT" val="/Introduction"/>
  <p:tag name="EE4P_AGENDAWIZARD_PROPERTIES" val="94.0763/183.593/214.3228/29.0812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4dcf1c06-1359-4dee-82c9-16807f40fc36_ItemNo"/>
  <p:tag name="EE4P_AGENDAWIZARD_CONTENT" val="/02"/>
  <p:tag name="EE4P_AGENDAWIZARD_PROPERTIES" val="32.0763/183.593/52/29.0812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46861f8-915e-4237-805b-a1c57fedc195_Topic"/>
  <p:tag name="EE4P_AGENDAWIZARD_CONTENT" val="/Executive Summary"/>
  <p:tag name="EE4P_AGENDAWIZARD_PROPERTIES" val="94.0763/139.5117/214.3228/29.0812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146861f8-915e-4237-805b-a1c57fedc195_ItemNo"/>
  <p:tag name="EE4P_AGENDAWIZARD_CONTENT" val="/01"/>
  <p:tag name="EE4P_AGENDAWIZARD_PROPERTIES" val="32.0763/139.5117/52/29.0812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9a15118f-2457-4e4f-8d58-1bccb311b8b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aebe8-0d04-4666-8c7a-4849855572b9_Topic"/>
  <p:tag name="EE4P_AGENDAWIZARD_CONTENT" val="/Appendix"/>
  <p:tag name="EE4P_AGENDAWIZARD_PROPERTIES" val="94.0763/359.918/214.3228/29.0812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bbaebe8-0d04-4666-8c7a-4849855572b9_ItemNo"/>
  <p:tag name="EE4P_AGENDAWIZARD_CONTENT" val="/06"/>
  <p:tag name="EE4P_AGENDAWIZARD_PROPERTIES" val="32.0763/359.918/52/29.0812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044af6b-4938-4d75-a0e9-47a5bdafd29b_Topic"/>
  <p:tag name="EE4P_AGENDAWIZARD_CONTENT" val="/Conclusion"/>
  <p:tag name="EE4P_AGENDAWIZARD_PROPERTIES" val="94.0763/315.8368/214.3228/29.0812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044af6b-4938-4d75-a0e9-47a5bdafd29b_ItemNo"/>
  <p:tag name="EE4P_AGENDAWIZARD_CONTENT" val="/05"/>
  <p:tag name="EE4P_AGENDAWIZARD_PROPERTIES" val="32.0763/315.8368/52/29.0812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262cb05-8f5f-4f6d-9a87-8fa499be5a9e_Topic"/>
  <p:tag name="EE4P_AGENDAWIZARD_CONTENT" val="/Results"/>
  <p:tag name="EE4P_AGENDAWIZARD_PROPERTIES" val="94.0763/271.7555/214.3228/29.0812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262cb05-8f5f-4f6d-9a87-8fa499be5a9e_ItemNo"/>
  <p:tag name="EE4P_AGENDAWIZARD_CONTENT" val="/04"/>
  <p:tag name="EE4P_AGENDAWIZARD_PROPERTIES" val="32.0763/271.7555/52/29.08126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o Office">
  <a:themeElements>
    <a:clrScheme name="Capgemini 2021">
      <a:dk1>
        <a:sysClr val="windowText" lastClr="000000"/>
      </a:dk1>
      <a:lt1>
        <a:srgbClr val="FFFFFF"/>
      </a:lt1>
      <a:dk2>
        <a:srgbClr val="000000"/>
      </a:dk2>
      <a:lt2>
        <a:srgbClr val="ECECEC"/>
      </a:lt2>
      <a:accent1>
        <a:srgbClr val="0070AD"/>
      </a:accent1>
      <a:accent2>
        <a:srgbClr val="12ABDB"/>
      </a:accent2>
      <a:accent3>
        <a:srgbClr val="2B0A3D"/>
      </a:accent3>
      <a:accent4>
        <a:srgbClr val="272936"/>
      </a:accent4>
      <a:accent5>
        <a:srgbClr val="0F878A"/>
      </a:accent5>
      <a:accent6>
        <a:srgbClr val="14596B"/>
      </a:accent6>
      <a:hlink>
        <a:srgbClr val="00929B"/>
      </a:hlink>
      <a:folHlink>
        <a:srgbClr val="00E6E3"/>
      </a:folHlink>
    </a:clrScheme>
    <a:fontScheme name="Capgemini 2021">
      <a:majorFont>
        <a:latin typeface="Ubuntu Medium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apgemini 2021">
      <a:dk1>
        <a:sysClr val="windowText" lastClr="000000"/>
      </a:dk1>
      <a:lt1>
        <a:srgbClr val="FFFFFF"/>
      </a:lt1>
      <a:dk2>
        <a:srgbClr val="000000"/>
      </a:dk2>
      <a:lt2>
        <a:srgbClr val="ECECEC"/>
      </a:lt2>
      <a:accent1>
        <a:srgbClr val="0070AD"/>
      </a:accent1>
      <a:accent2>
        <a:srgbClr val="12ABDB"/>
      </a:accent2>
      <a:accent3>
        <a:srgbClr val="2B0A3D"/>
      </a:accent3>
      <a:accent4>
        <a:srgbClr val="272936"/>
      </a:accent4>
      <a:accent5>
        <a:srgbClr val="0F878A"/>
      </a:accent5>
      <a:accent6>
        <a:srgbClr val="14596B"/>
      </a:accent6>
      <a:hlink>
        <a:srgbClr val="00929B"/>
      </a:hlink>
      <a:folHlink>
        <a:srgbClr val="00E6E3"/>
      </a:folHlink>
    </a:clrScheme>
    <a:fontScheme name="Capgemini 2021">
      <a:majorFont>
        <a:latin typeface="Ubuntu Medium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1E5155"/>
    </a:dk2>
    <a:lt2>
      <a:srgbClr val="EBEBEB"/>
    </a:lt2>
    <a:accent1>
      <a:srgbClr val="B01513"/>
    </a:accent1>
    <a:accent2>
      <a:srgbClr val="EA6312"/>
    </a:accent2>
    <a:accent3>
      <a:srgbClr val="E6B729"/>
    </a:accent3>
    <a:accent4>
      <a:srgbClr val="6AAC90"/>
    </a:accent4>
    <a:accent5>
      <a:srgbClr val="54849A"/>
    </a:accent5>
    <a:accent6>
      <a:srgbClr val="9E5E9B"/>
    </a:accent6>
    <a:hlink>
      <a:srgbClr val="58C1BA"/>
    </a:hlink>
    <a:folHlink>
      <a:srgbClr val="9DFFCB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1EE8B34568B7041A5F0B3041B85A64D" ma:contentTypeVersion="6" ma:contentTypeDescription="Ein neues Dokument erstellen." ma:contentTypeScope="" ma:versionID="4f15cb04483d8cdde5a31f03fe037d95">
  <xsd:schema xmlns:xsd="http://www.w3.org/2001/XMLSchema" xmlns:xs="http://www.w3.org/2001/XMLSchema" xmlns:p="http://schemas.microsoft.com/office/2006/metadata/properties" xmlns:ns2="31fa4da7-ec37-47f4-9a31-fa58fa1a2f22" targetNamespace="http://schemas.microsoft.com/office/2006/metadata/properties" ma:root="true" ma:fieldsID="9cb0a70540941e5ce692e7bf753c2bc9" ns2:_="">
    <xsd:import namespace="31fa4da7-ec37-47f4-9a31-fa58fa1a2f2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fa4da7-ec37-47f4-9a31-fa58fa1a2f2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765F6DA-EDFD-4C3F-B2EB-EDE359E124E2}">
  <ds:schemaRefs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85ebd0df-9687-47ef-b5a5-617eb7dd465e"/>
    <ds:schemaRef ds:uri="http://purl.org/dc/dcmitype/"/>
    <ds:schemaRef ds:uri="http://purl.org/dc/terms/"/>
    <ds:schemaRef ds:uri="http://schemas.microsoft.com/office/infopath/2007/PartnerControls"/>
    <ds:schemaRef ds:uri="866c9c41-2c2c-4d95-92e3-745332f5478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755B07D2-2E50-4EF8-86E4-1174F07A1F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1fa4da7-ec37-47f4-9a31-fa58fa1a2f2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3B09ECE-D1C0-42A5-B69E-8C88764DB9F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32399</TotalTime>
  <Words>3752</Words>
  <Application>Microsoft Office PowerPoint</Application>
  <PresentationFormat>Widescreen</PresentationFormat>
  <Paragraphs>488</Paragraphs>
  <Slides>49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Arial</vt:lpstr>
      <vt:lpstr>Cambria Math</vt:lpstr>
      <vt:lpstr>Century Gothic</vt:lpstr>
      <vt:lpstr>Consolas</vt:lpstr>
      <vt:lpstr>Courier New</vt:lpstr>
      <vt:lpstr>Ubuntu</vt:lpstr>
      <vt:lpstr>Verdana</vt:lpstr>
      <vt:lpstr>Wingdings</vt:lpstr>
      <vt:lpstr>Wingdings 3</vt:lpstr>
      <vt:lpstr>Ion</vt:lpstr>
      <vt:lpstr>IBM Data Science Capstone Project</vt:lpstr>
      <vt:lpstr>OUTLINE</vt:lpstr>
      <vt:lpstr>EXECUTIVE SUMMARY</vt:lpstr>
      <vt:lpstr>PowerPoint Presentation</vt:lpstr>
      <vt:lpstr>METHODOLOGY SUMMARY</vt:lpstr>
      <vt:lpstr>DATA COLLECTION – space x REST api</vt:lpstr>
      <vt:lpstr>DATA COLLECTION – WEB SCRAPING</vt:lpstr>
      <vt:lpstr>DATA MANIPULATION/WRANGLING – PANDAS</vt:lpstr>
      <vt:lpstr>DATA MANIPULATION/WRANGLING – PANDAS</vt:lpstr>
      <vt:lpstr>Exploratory data analysis (EDA) – visualization</vt:lpstr>
      <vt:lpstr>Exploratory data analysis (EDA) – SQL</vt:lpstr>
      <vt:lpstr>Geospatial analysis – Folium</vt:lpstr>
      <vt:lpstr>Interactive dashboard – Plotly dash</vt:lpstr>
      <vt:lpstr>Predictive Analysis - Classification</vt:lpstr>
      <vt:lpstr>RESULTS </vt:lpstr>
      <vt:lpstr>EDA - WITH VISUALIZATION</vt:lpstr>
      <vt:lpstr>Launch Site VS. FLIGHT NUMBER</vt:lpstr>
      <vt:lpstr>LAUNCH SITE vs. PAYLOAD MASS</vt:lpstr>
      <vt:lpstr>Success Rate vs. Orbit Type</vt:lpstr>
      <vt:lpstr>Orbit Type vs. flight number</vt:lpstr>
      <vt:lpstr>ORBIT TYPE VS. PAYLOAD MASS</vt:lpstr>
      <vt:lpstr>Launch Success Yearly Trend</vt:lpstr>
      <vt:lpstr>EDA - WITH SQL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 Mission Outcomes</vt:lpstr>
      <vt:lpstr>Boosters Carried Maximum Payload</vt:lpstr>
      <vt:lpstr>2015 Launch Records</vt:lpstr>
      <vt:lpstr>Rank Landing Outcomes Between 2010-06-04 and 2017-03-20</vt:lpstr>
      <vt:lpstr>LAUNCH SITES PROXIMITY ANALYSIS – FOLIUM INTERACTIVE MAP</vt:lpstr>
      <vt:lpstr>ALL LAUNCH SITES ON A MAP</vt:lpstr>
      <vt:lpstr>SUCCESS/FAILED LAUNCHES FOR EACH SITE</vt:lpstr>
      <vt:lpstr>PROXIMITY OF LAUNCH SITES TO OTHER POINTS OF INTEREST</vt:lpstr>
      <vt:lpstr>INTERACTIVE DASHBOARD  - PLOTLY DASH</vt:lpstr>
      <vt:lpstr>LAUNCH SUCCESS COUNT FOR ALL SITES</vt:lpstr>
      <vt:lpstr>Pie chart for the launch site with highest launch success ratio</vt:lpstr>
      <vt:lpstr>Launch Outcome VS. Payload scatter plot for all sites</vt:lpstr>
      <vt:lpstr>PREDICTIVE ANALYSIS - CLASSIFICATION</vt:lpstr>
      <vt:lpstr>CLASSIFICATION ACCURACY</vt:lpstr>
      <vt:lpstr>Confusion Matrix</vt:lpstr>
      <vt:lpstr>CONCLUSIONS</vt:lpstr>
      <vt:lpstr>CONCLUSIONS</vt:lpstr>
      <vt:lpstr>APPENDIX</vt:lpstr>
      <vt:lpstr>DATA COLLECTION – space x REST api</vt:lpstr>
      <vt:lpstr>DATA COLLECTION – WEB SCRAPING</vt:lpstr>
    </vt:vector>
  </TitlesOfParts>
  <Company>Capgemini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subject>Capgemini template</dc:subject>
  <dc:creator>Capgemini</dc:creator>
  <cp:lastModifiedBy>Monika Mittal</cp:lastModifiedBy>
  <cp:revision>167</cp:revision>
  <cp:lastPrinted>2000-01-01T00:00:00Z</cp:lastPrinted>
  <dcterms:created xsi:type="dcterms:W3CDTF">2022-01-15T17:28:45Z</dcterms:created>
  <dcterms:modified xsi:type="dcterms:W3CDTF">2024-02-19T09:25:10Z</dcterms:modified>
  <cp:category>Enter Data Classification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0x01010041EE8B34568B7041A5F0B3041B85A64D</vt:lpwstr>
  </property>
</Properties>
</file>